
<file path=[Content_Types].xml><?xml version="1.0" encoding="utf-8"?>
<Types xmlns="http://schemas.openxmlformats.org/package/2006/content-types">
  <Default Extension="jpeg" ContentType="image/jpeg"/>
  <Default Extension="jpg" ContentType="image/pn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2"/>
  </p:notesMasterIdLst>
  <p:sldIdLst>
    <p:sldId id="256" r:id="rId2"/>
    <p:sldId id="257" r:id="rId3"/>
    <p:sldId id="258" r:id="rId4"/>
    <p:sldId id="259" r:id="rId5"/>
    <p:sldId id="260" r:id="rId6"/>
    <p:sldId id="261" r:id="rId7"/>
    <p:sldId id="265" r:id="rId8"/>
    <p:sldId id="264" r:id="rId9"/>
    <p:sldId id="266" r:id="rId10"/>
    <p:sldId id="262" r:id="rId11"/>
    <p:sldId id="267" r:id="rId12"/>
    <p:sldId id="277" r:id="rId13"/>
    <p:sldId id="269" r:id="rId14"/>
    <p:sldId id="270" r:id="rId15"/>
    <p:sldId id="271" r:id="rId16"/>
    <p:sldId id="272" r:id="rId17"/>
    <p:sldId id="273" r:id="rId18"/>
    <p:sldId id="274" r:id="rId19"/>
    <p:sldId id="275" r:id="rId20"/>
    <p:sldId id="263" r:id="rId21"/>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FFFFFF"/>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FFFFFF"/>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FFFFFF"/>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FFFFFF"/>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FFFFFF"/>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FFFFFF"/>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FFFFFF"/>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FFFFFF"/>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FFFFFF"/>
        </a:solidFill>
        <a:effectLst/>
        <a:uFillTx/>
        <a:latin typeface="+mn-lt"/>
        <a:ea typeface="+mn-ea"/>
        <a:cs typeface="+mn-cs"/>
        <a:sym typeface="Helvetica Light"/>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F9B2D47-A09C-4B6F-9615-B21F7DD144DD}" v="1522" dt="2025-04-07T06:48:07.988"/>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wholeTbl>
    <a:band2H>
      <a:tcTxStyle/>
      <a:tcStyle>
        <a:tcBdr/>
        <a:fill>
          <a:solidFill>
            <a:srgbClr val="797A7C">
              <a:alpha val="30000"/>
            </a:srgbClr>
          </a:solidFill>
        </a:fill>
      </a:tcStyle>
    </a:band2H>
    <a:firstCol>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0F5F0C"/>
          </a:solidFill>
        </a:fill>
      </a:tcStyle>
    </a:firstCol>
    <a:la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0365C0"/>
          </a:solidFill>
        </a:fill>
      </a:tcStyle>
    </a:lastRow>
    <a:fir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0365C0"/>
          </a:solidFill>
        </a:fill>
      </a:tcStyle>
    </a:firstRow>
  </a:tblStyle>
  <a:tblStyle styleId="{C7B018BB-80A7-4F77-B60F-C8B233D01FF8}" styleName="">
    <a:tblBg/>
    <a:wholeTbl>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noFill/>
        </a:fill>
      </a:tcStyle>
    </a:wholeTbl>
    <a:band2H>
      <a:tcTxStyle/>
      <a:tcStyle>
        <a:tcBdr/>
        <a:fill>
          <a:solidFill>
            <a:srgbClr val="87CED4">
              <a:alpha val="20000"/>
            </a:srgbClr>
          </a:solidFill>
        </a:fill>
      </a:tcStyle>
    </a:band2H>
    <a:firstCol>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solidFill>
            <a:srgbClr val="398CCE"/>
          </a:solidFill>
        </a:fill>
      </a:tcStyle>
    </a:firstCol>
    <a:lastRow>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254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noFill/>
        </a:fill>
      </a:tcStyle>
    </a:lastRow>
    <a:firstRow>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solidFill>
            <a:srgbClr val="0365C0"/>
          </a:solidFill>
        </a:fill>
      </a:tcStyle>
    </a:firstRow>
  </a:tblStyle>
  <a:tblStyle styleId="{EEE7283C-3CF3-47DC-8721-378D4A62B228}" styleName="">
    <a:tblBg/>
    <a:wholeTbl>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noFill/>
              <a:miter lim="400000"/>
            </a:ln>
          </a:insideV>
        </a:tcBdr>
        <a:fill>
          <a:noFill/>
        </a:fill>
      </a:tcStyle>
    </a:wholeTbl>
    <a:band2H>
      <a:tcTxStyle/>
      <a:tcStyle>
        <a:tcBdr/>
        <a:fill>
          <a:solidFill>
            <a:srgbClr val="5DC123">
              <a:alpha val="19000"/>
            </a:srgbClr>
          </a:solidFill>
        </a:fill>
      </a:tcStyle>
    </a:band2H>
    <a:firstCol>
      <a:tcTxStyle b="off" i="off">
        <a:fontRef idx="minor">
          <a:srgbClr val="FFFFFF"/>
        </a:fontRef>
        <a:srgbClr val="FFFFFF"/>
      </a:tcTxStyle>
      <a:tcStyle>
        <a:tcBdr>
          <a:left>
            <a:ln w="12700" cap="flat">
              <a:solidFill>
                <a:srgbClr val="FFFFFF"/>
              </a:solidFill>
              <a:prstDash val="solid"/>
              <a:miter lim="400000"/>
            </a:ln>
          </a:left>
          <a:right>
            <a:ln w="25400" cap="flat">
              <a:solidFill>
                <a:srgbClr val="CBCBCB"/>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2"/>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33632E"/>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33632E"/>
          </a:solidFill>
        </a:fill>
      </a:tcStyle>
    </a:firstRow>
  </a:tblStyle>
  <a:tblStyle styleId="{CF821DB8-F4EB-4A41-A1BA-3FCAFE7338EE}" styleName="">
    <a:tblBg/>
    <a:wholeTbl>
      <a:tcTxStyle b="off"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wholeTbl>
    <a:band2H>
      <a:tcTxStyle/>
      <a:tcStyle>
        <a:tcBdr/>
        <a:fill>
          <a:solidFill>
            <a:srgbClr val="797A7C">
              <a:alpha val="30000"/>
            </a:srgbClr>
          </a:solidFill>
        </a:fill>
      </a:tcStyle>
    </a:band2H>
    <a:firstCol>
      <a:tcTxStyle b="off" i="off">
        <a:fontRef idx="minor">
          <a:srgbClr val="000000"/>
        </a:fontRef>
        <a:srgbClr val="000000"/>
      </a:tcTxStyle>
      <a:tcStyle>
        <a:tcBdr>
          <a:left>
            <a:ln w="12700" cap="flat">
              <a:solidFill>
                <a:srgbClr val="FFFFFF"/>
              </a:solidFill>
              <a:prstDash val="solid"/>
              <a:miter lim="400000"/>
            </a:ln>
          </a:left>
          <a:right>
            <a:ln w="25400" cap="flat">
              <a:solidFill>
                <a:srgbClr val="FFFFFF"/>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6">
              <a:hueOff val="105381"/>
              <a:satOff val="14341"/>
              <a:lumOff val="10801"/>
            </a:scheme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254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noFill/>
        </a:fill>
      </a:tcStyle>
    </a:lastRow>
    <a:fir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FFFFFF"/>
              </a:solidFill>
              <a:prstDash val="solid"/>
              <a:miter lim="400000"/>
            </a:ln>
          </a:top>
          <a:bottom>
            <a:ln w="25400" cap="flat">
              <a:solidFill>
                <a:srgbClr val="FFFFFF"/>
              </a:solidFill>
              <a:prstDash val="solid"/>
              <a:miter lim="400000"/>
            </a:ln>
          </a:bottom>
          <a:insideH>
            <a:ln w="12700" cap="flat">
              <a:noFill/>
              <a:miter lim="400000"/>
            </a:ln>
          </a:insideH>
          <a:insideV>
            <a:ln w="12700" cap="flat">
              <a:noFill/>
              <a:miter lim="400000"/>
            </a:ln>
          </a:insideV>
        </a:tcBdr>
        <a:fill>
          <a:solidFill>
            <a:schemeClr val="accent6">
              <a:hueOff val="105381"/>
              <a:satOff val="14341"/>
              <a:lumOff val="10801"/>
            </a:schemeClr>
          </a:solidFill>
        </a:fill>
      </a:tcStyle>
    </a:firstRow>
  </a:tblStyle>
  <a:tblStyle styleId="{33BA23B1-9221-436E-865A-0063620EA4FD}" styleName="">
    <a:tblBg/>
    <a:wholeTbl>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noFill/>
              <a:miter lim="400000"/>
            </a:ln>
          </a:insideV>
        </a:tcBdr>
        <a:fill>
          <a:noFill/>
        </a:fill>
      </a:tcStyle>
    </a:wholeTbl>
    <a:band2H>
      <a:tcTxStyle/>
      <a:tcStyle>
        <a:tcBdr/>
        <a:fill>
          <a:solidFill>
            <a:srgbClr val="797A7C">
              <a:alpha val="30000"/>
            </a:srgbClr>
          </a:solidFill>
        </a:fill>
      </a:tcStyle>
    </a:band2H>
    <a:firstCol>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noFill/>
              <a:miter lim="400000"/>
            </a:ln>
          </a:insideV>
        </a:tcBdr>
        <a:fill>
          <a:solidFill>
            <a:srgbClr val="545761"/>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noFill/>
              <a:miter lim="400000"/>
            </a:ln>
          </a:insideH>
          <a:insideV>
            <a:ln w="12700" cap="flat">
              <a:noFill/>
              <a:miter lim="400000"/>
            </a:ln>
          </a:insideV>
        </a:tcBdr>
        <a:fill>
          <a:solidFill>
            <a:srgbClr val="777C83"/>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CBCBCB"/>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777C83"/>
          </a:solidFill>
        </a:fill>
      </a:tcStyle>
    </a:firstRow>
  </a:tblStyle>
  <a:tblStyle styleId="{2708684C-4D16-4618-839F-0558EEFCDFE6}" styleName="">
    <a:tblBg/>
    <a:wholeTbl>
      <a:tcTxStyle b="off" i="off">
        <a:fontRef idx="minor">
          <a:srgbClr val="FFFFFF"/>
        </a:fontRef>
        <a:srgbClr val="FFFFFF"/>
      </a:tcTxStyle>
      <a:tcStyle>
        <a:tcBdr>
          <a:left>
            <a:ln w="12700" cap="flat">
              <a:solidFill>
                <a:srgbClr val="FFFFFF"/>
              </a:solidFill>
              <a:custDash>
                <a:ds d="200000" sp="200000"/>
              </a:custDash>
              <a:miter lim="400000"/>
            </a:ln>
          </a:left>
          <a:right>
            <a:ln w="12700" cap="flat">
              <a:solidFill>
                <a:srgbClr val="FFFFFF"/>
              </a:solidFill>
              <a:custDash>
                <a:ds d="200000" sp="200000"/>
              </a:custDash>
              <a:miter lim="400000"/>
            </a:ln>
          </a:right>
          <a:top>
            <a:ln w="12700" cap="flat">
              <a:solidFill>
                <a:srgbClr val="FFFFFF"/>
              </a:solidFill>
              <a:custDash>
                <a:ds d="200000" sp="200000"/>
              </a:custDash>
              <a:miter lim="400000"/>
            </a:ln>
          </a:top>
          <a:bottom>
            <a:ln w="12700" cap="flat">
              <a:solidFill>
                <a:srgbClr val="FFFFFF"/>
              </a:solidFill>
              <a:custDash>
                <a:ds d="200000" sp="200000"/>
              </a:custDash>
              <a:miter lim="400000"/>
            </a:ln>
          </a:bottom>
          <a:insideH>
            <a:ln w="12700" cap="flat">
              <a:solidFill>
                <a:srgbClr val="FFFFFF"/>
              </a:solidFill>
              <a:custDash>
                <a:ds d="200000" sp="200000"/>
              </a:custDash>
              <a:miter lim="400000"/>
            </a:ln>
          </a:insideH>
          <a:insideV>
            <a:ln w="12700" cap="flat">
              <a:solidFill>
                <a:srgbClr val="FFFFFF"/>
              </a:solidFill>
              <a:custDash>
                <a:ds d="200000" sp="200000"/>
              </a:custDash>
              <a:miter lim="400000"/>
            </a:ln>
          </a:insideV>
        </a:tcBdr>
        <a:fill>
          <a:noFill/>
        </a:fill>
      </a:tcStyle>
    </a:wholeTbl>
    <a:band2H>
      <a:tcTxStyle/>
      <a:tcStyle>
        <a:tcBdr/>
        <a:fill>
          <a:solidFill>
            <a:srgbClr val="797A7C">
              <a:alpha val="30000"/>
            </a:srgbClr>
          </a:solidFill>
        </a:fill>
      </a:tcStyle>
    </a:band2H>
    <a:firstCol>
      <a:tcTxStyle b="on" i="off">
        <a:font>
          <a:latin typeface="Helvetica"/>
          <a:ea typeface="Helvetica"/>
          <a:cs typeface="Helvetica"/>
        </a:font>
        <a:srgbClr val="FFFFFF"/>
      </a:tcTxStyle>
      <a:tcStyle>
        <a:tcBdr>
          <a:left>
            <a:ln w="12700" cap="flat">
              <a:noFill/>
              <a:miter lim="400000"/>
            </a:ln>
          </a:left>
          <a:right>
            <a:ln w="12700" cap="flat">
              <a:solidFill>
                <a:srgbClr val="FFFFFF"/>
              </a:solidFill>
              <a:prstDash val="solid"/>
              <a:miter lim="400000"/>
            </a:ln>
          </a:right>
          <a:top>
            <a:ln w="12700" cap="flat">
              <a:solidFill>
                <a:srgbClr val="FFFFFF"/>
              </a:solidFill>
              <a:custDash>
                <a:ds d="200000" sp="200000"/>
              </a:custDash>
              <a:miter lim="400000"/>
            </a:ln>
          </a:top>
          <a:bottom>
            <a:ln w="12700" cap="flat">
              <a:solidFill>
                <a:srgbClr val="FFFFFF"/>
              </a:solidFill>
              <a:custDash>
                <a:ds d="200000" sp="200000"/>
              </a:custDash>
              <a:miter lim="400000"/>
            </a:ln>
          </a:bottom>
          <a:insideH>
            <a:ln w="12700" cap="flat">
              <a:solidFill>
                <a:srgbClr val="FFFFFF"/>
              </a:solidFill>
              <a:custDash>
                <a:ds d="200000" sp="200000"/>
              </a:custDash>
              <a:miter lim="400000"/>
            </a:ln>
          </a:insideH>
          <a:insideV>
            <a:ln w="12700" cap="flat">
              <a:solidFill>
                <a:srgbClr val="FFFFFF"/>
              </a:solidFill>
              <a:custDash>
                <a:ds d="200000" sp="200000"/>
              </a:custDash>
              <a:miter lim="400000"/>
            </a:ln>
          </a:insideV>
        </a:tcBdr>
        <a:fill>
          <a:noFill/>
        </a:fill>
      </a:tcStyle>
    </a:firstCol>
    <a:lastRow>
      <a:tcTxStyle b="on" i="off">
        <a:font>
          <a:latin typeface="Helvetica"/>
          <a:ea typeface="Helvetica"/>
          <a:cs typeface="Helvetica"/>
        </a:font>
        <a:srgbClr val="FFFFFF"/>
      </a:tcTxStyle>
      <a:tcStyle>
        <a:tcBdr>
          <a:left>
            <a:ln w="12700" cap="flat">
              <a:solidFill>
                <a:srgbClr val="FFFFFF"/>
              </a:solidFill>
              <a:custDash>
                <a:ds d="200000" sp="200000"/>
              </a:custDash>
              <a:miter lim="400000"/>
            </a:ln>
          </a:left>
          <a:right>
            <a:ln w="12700" cap="flat">
              <a:solidFill>
                <a:srgbClr val="FFFFFF"/>
              </a:solidFill>
              <a:custDash>
                <a:ds d="200000" sp="200000"/>
              </a:custDash>
              <a:miter lim="400000"/>
            </a:ln>
          </a:right>
          <a:top>
            <a:ln w="12700" cap="flat">
              <a:solidFill>
                <a:srgbClr val="FFFFFF"/>
              </a:solidFill>
              <a:prstDash val="solid"/>
              <a:miter lim="400000"/>
            </a:ln>
          </a:top>
          <a:bottom>
            <a:ln w="12700" cap="flat">
              <a:noFill/>
              <a:miter lim="400000"/>
            </a:ln>
          </a:bottom>
          <a:insideH>
            <a:ln w="12700" cap="flat">
              <a:noFill/>
              <a:miter lim="400000"/>
            </a:ln>
          </a:insideH>
          <a:insideV>
            <a:ln w="12700" cap="flat">
              <a:solidFill>
                <a:srgbClr val="FFFFFF"/>
              </a:solidFill>
              <a:custDash>
                <a:ds d="200000" sp="200000"/>
              </a:custDash>
              <a:miter lim="400000"/>
            </a:ln>
          </a:insideV>
        </a:tcBdr>
        <a:fill>
          <a:noFill/>
        </a:fill>
      </a:tcStyle>
    </a:lastRow>
    <a:firstRow>
      <a:tcTxStyle b="on" i="off">
        <a:font>
          <a:latin typeface="Helvetica"/>
          <a:ea typeface="Helvetica"/>
          <a:cs typeface="Helvetica"/>
        </a:font>
        <a:srgbClr val="FFFFFF"/>
      </a:tcTxStyle>
      <a:tcStyle>
        <a:tcBdr>
          <a:left>
            <a:ln w="12700" cap="flat">
              <a:solidFill>
                <a:srgbClr val="FFFFFF"/>
              </a:solidFill>
              <a:custDash>
                <a:ds d="200000" sp="200000"/>
              </a:custDash>
              <a:miter lim="400000"/>
            </a:ln>
          </a:left>
          <a:right>
            <a:ln w="12700" cap="flat">
              <a:solidFill>
                <a:srgbClr val="FFFFFF"/>
              </a:solidFill>
              <a:custDash>
                <a:ds d="200000" sp="200000"/>
              </a:custDash>
              <a:miter lim="400000"/>
            </a:ln>
          </a:right>
          <a:top>
            <a:ln w="12700" cap="flat">
              <a:noFill/>
              <a:miter lim="400000"/>
            </a:ln>
          </a:top>
          <a:bottom>
            <a:ln w="12700" cap="flat">
              <a:solidFill>
                <a:srgbClr val="FFFFFF"/>
              </a:solidFill>
              <a:prstDash val="solid"/>
              <a:miter lim="400000"/>
            </a:ln>
          </a:bottom>
          <a:insideH>
            <a:ln w="12700" cap="flat">
              <a:noFill/>
              <a:miter lim="400000"/>
            </a:ln>
          </a:insideH>
          <a:insideV>
            <a:ln w="12700" cap="flat">
              <a:solidFill>
                <a:srgbClr val="FFFFFF"/>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84" autoAdjust="0"/>
    <p:restoredTop sz="82198" autoAdjust="0"/>
  </p:normalViewPr>
  <p:slideViewPr>
    <p:cSldViewPr snapToGrid="0">
      <p:cViewPr varScale="1">
        <p:scale>
          <a:sx n="50" d="100"/>
          <a:sy n="50" d="100"/>
        </p:scale>
        <p:origin x="193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tiennette Rouméas" userId="7c55e891880af5ec" providerId="LiveId" clId="{9F9B2D47-A09C-4B6F-9615-B21F7DD144DD}"/>
    <pc:docChg chg="undo redo custSel addSld delSld modSld sldOrd">
      <pc:chgData name="Etiennette Rouméas" userId="7c55e891880af5ec" providerId="LiveId" clId="{9F9B2D47-A09C-4B6F-9615-B21F7DD144DD}" dt="2025-04-07T06:48:07.988" v="3738" actId="20577"/>
      <pc:docMkLst>
        <pc:docMk/>
      </pc:docMkLst>
      <pc:sldChg chg="addSp modSp mod">
        <pc:chgData name="Etiennette Rouméas" userId="7c55e891880af5ec" providerId="LiveId" clId="{9F9B2D47-A09C-4B6F-9615-B21F7DD144DD}" dt="2025-04-07T06:27:39.874" v="3616" actId="732"/>
        <pc:sldMkLst>
          <pc:docMk/>
          <pc:sldMk cId="0" sldId="256"/>
        </pc:sldMkLst>
        <pc:spChg chg="mod">
          <ac:chgData name="Etiennette Rouméas" userId="7c55e891880af5ec" providerId="LiveId" clId="{9F9B2D47-A09C-4B6F-9615-B21F7DD144DD}" dt="2025-04-02T15:58:08.234" v="2115" actId="20577"/>
          <ac:spMkLst>
            <pc:docMk/>
            <pc:sldMk cId="0" sldId="256"/>
            <ac:spMk id="2" creationId="{0E60B172-4177-4F38-7C7A-253949ADF9A2}"/>
          </ac:spMkLst>
        </pc:spChg>
        <pc:spChg chg="mod">
          <ac:chgData name="Etiennette Rouméas" userId="7c55e891880af5ec" providerId="LiveId" clId="{9F9B2D47-A09C-4B6F-9615-B21F7DD144DD}" dt="2025-04-07T06:26:31.074" v="3610" actId="1036"/>
          <ac:spMkLst>
            <pc:docMk/>
            <pc:sldMk cId="0" sldId="256"/>
            <ac:spMk id="159" creationId="{00000000-0000-0000-0000-000000000000}"/>
          </ac:spMkLst>
        </pc:spChg>
        <pc:picChg chg="add mod modCrop">
          <ac:chgData name="Etiennette Rouméas" userId="7c55e891880af5ec" providerId="LiveId" clId="{9F9B2D47-A09C-4B6F-9615-B21F7DD144DD}" dt="2025-04-07T06:27:39.874" v="3616" actId="732"/>
          <ac:picMkLst>
            <pc:docMk/>
            <pc:sldMk cId="0" sldId="256"/>
            <ac:picMk id="4" creationId="{6024FEB7-676F-1BD7-AB32-B9878F9191D4}"/>
          </ac:picMkLst>
        </pc:picChg>
      </pc:sldChg>
      <pc:sldChg chg="addSp modSp mod modNotesTx">
        <pc:chgData name="Etiennette Rouméas" userId="7c55e891880af5ec" providerId="LiveId" clId="{9F9B2D47-A09C-4B6F-9615-B21F7DD144DD}" dt="2025-04-07T06:29:26.383" v="3680" actId="20577"/>
        <pc:sldMkLst>
          <pc:docMk/>
          <pc:sldMk cId="0" sldId="257"/>
        </pc:sldMkLst>
        <pc:picChg chg="add mod modCrop">
          <ac:chgData name="Etiennette Rouméas" userId="7c55e891880af5ec" providerId="LiveId" clId="{9F9B2D47-A09C-4B6F-9615-B21F7DD144DD}" dt="2025-04-07T06:28:18.994" v="3628" actId="1036"/>
          <ac:picMkLst>
            <pc:docMk/>
            <pc:sldMk cId="0" sldId="257"/>
            <ac:picMk id="2" creationId="{72C9D3F9-0FB1-C1AD-14EA-F3D7C32B2D51}"/>
          </ac:picMkLst>
        </pc:picChg>
        <pc:picChg chg="mod">
          <ac:chgData name="Etiennette Rouméas" userId="7c55e891880af5ec" providerId="LiveId" clId="{9F9B2D47-A09C-4B6F-9615-B21F7DD144DD}" dt="2025-04-07T06:28:26.059" v="3629" actId="14100"/>
          <ac:picMkLst>
            <pc:docMk/>
            <pc:sldMk cId="0" sldId="257"/>
            <ac:picMk id="165" creationId="{00000000-0000-0000-0000-000000000000}"/>
          </ac:picMkLst>
        </pc:picChg>
      </pc:sldChg>
      <pc:sldChg chg="modSp mod modAnim">
        <pc:chgData name="Etiennette Rouméas" userId="7c55e891880af5ec" providerId="LiveId" clId="{9F9B2D47-A09C-4B6F-9615-B21F7DD144DD}" dt="2025-04-04T08:02:39.146" v="2147"/>
        <pc:sldMkLst>
          <pc:docMk/>
          <pc:sldMk cId="0" sldId="258"/>
        </pc:sldMkLst>
        <pc:spChg chg="mod">
          <ac:chgData name="Etiennette Rouméas" userId="7c55e891880af5ec" providerId="LiveId" clId="{9F9B2D47-A09C-4B6F-9615-B21F7DD144DD}" dt="2025-04-02T12:35:00.762" v="516" actId="207"/>
          <ac:spMkLst>
            <pc:docMk/>
            <pc:sldMk cId="0" sldId="258"/>
            <ac:spMk id="168" creationId="{00000000-0000-0000-0000-000000000000}"/>
          </ac:spMkLst>
        </pc:spChg>
        <pc:picChg chg="mod">
          <ac:chgData name="Etiennette Rouméas" userId="7c55e891880af5ec" providerId="LiveId" clId="{9F9B2D47-A09C-4B6F-9615-B21F7DD144DD}" dt="2025-04-02T15:44:51.448" v="2034" actId="1035"/>
          <ac:picMkLst>
            <pc:docMk/>
            <pc:sldMk cId="0" sldId="258"/>
            <ac:picMk id="169" creationId="{00000000-0000-0000-0000-000000000000}"/>
          </ac:picMkLst>
        </pc:picChg>
      </pc:sldChg>
      <pc:sldChg chg="modSp mod modAnim modNotesTx">
        <pc:chgData name="Etiennette Rouméas" userId="7c55e891880af5ec" providerId="LiveId" clId="{9F9B2D47-A09C-4B6F-9615-B21F7DD144DD}" dt="2025-04-04T14:53:56.862" v="3507" actId="20577"/>
        <pc:sldMkLst>
          <pc:docMk/>
          <pc:sldMk cId="0" sldId="259"/>
        </pc:sldMkLst>
        <pc:spChg chg="mod">
          <ac:chgData name="Etiennette Rouméas" userId="7c55e891880af5ec" providerId="LiveId" clId="{9F9B2D47-A09C-4B6F-9615-B21F7DD144DD}" dt="2025-04-04T08:16:44.065" v="2188" actId="14100"/>
          <ac:spMkLst>
            <pc:docMk/>
            <pc:sldMk cId="0" sldId="259"/>
            <ac:spMk id="173" creationId="{00000000-0000-0000-0000-000000000000}"/>
          </ac:spMkLst>
        </pc:spChg>
      </pc:sldChg>
      <pc:sldChg chg="modSp mod">
        <pc:chgData name="Etiennette Rouméas" userId="7c55e891880af5ec" providerId="LiveId" clId="{9F9B2D47-A09C-4B6F-9615-B21F7DD144DD}" dt="2025-04-04T08:22:15.516" v="2211" actId="1037"/>
        <pc:sldMkLst>
          <pc:docMk/>
          <pc:sldMk cId="0" sldId="260"/>
        </pc:sldMkLst>
        <pc:spChg chg="mod">
          <ac:chgData name="Etiennette Rouméas" userId="7c55e891880af5ec" providerId="LiveId" clId="{9F9B2D47-A09C-4B6F-9615-B21F7DD144DD}" dt="2025-04-04T08:22:15.516" v="2211" actId="1037"/>
          <ac:spMkLst>
            <pc:docMk/>
            <pc:sldMk cId="0" sldId="260"/>
            <ac:spMk id="178" creationId="{00000000-0000-0000-0000-000000000000}"/>
          </ac:spMkLst>
        </pc:spChg>
      </pc:sldChg>
      <pc:sldChg chg="addSp delSp modSp mod modNotesTx">
        <pc:chgData name="Etiennette Rouméas" userId="7c55e891880af5ec" providerId="LiveId" clId="{9F9B2D47-A09C-4B6F-9615-B21F7DD144DD}" dt="2025-04-04T08:20:25.113" v="2197" actId="20577"/>
        <pc:sldMkLst>
          <pc:docMk/>
          <pc:sldMk cId="0" sldId="261"/>
        </pc:sldMkLst>
        <pc:spChg chg="mod">
          <ac:chgData name="Etiennette Rouméas" userId="7c55e891880af5ec" providerId="LiveId" clId="{9F9B2D47-A09C-4B6F-9615-B21F7DD144DD}" dt="2025-04-04T08:20:25.113" v="2197" actId="20577"/>
          <ac:spMkLst>
            <pc:docMk/>
            <pc:sldMk cId="0" sldId="261"/>
            <ac:spMk id="183" creationId="{00000000-0000-0000-0000-000000000000}"/>
          </ac:spMkLst>
        </pc:spChg>
        <pc:picChg chg="add mod modCrop">
          <ac:chgData name="Etiennette Rouméas" userId="7c55e891880af5ec" providerId="LiveId" clId="{9F9B2D47-A09C-4B6F-9615-B21F7DD144DD}" dt="2025-04-02T15:46:14.671" v="2049" actId="1036"/>
          <ac:picMkLst>
            <pc:docMk/>
            <pc:sldMk cId="0" sldId="261"/>
            <ac:picMk id="3" creationId="{3A19DAA7-1197-E87C-D8A4-AB2A72B7D1BD}"/>
          </ac:picMkLst>
        </pc:picChg>
      </pc:sldChg>
      <pc:sldChg chg="addSp delSp modSp mod modAnim modNotesTx">
        <pc:chgData name="Etiennette Rouméas" userId="7c55e891880af5ec" providerId="LiveId" clId="{9F9B2D47-A09C-4B6F-9615-B21F7DD144DD}" dt="2025-04-04T15:01:36.884" v="3537" actId="20577"/>
        <pc:sldMkLst>
          <pc:docMk/>
          <pc:sldMk cId="0" sldId="262"/>
        </pc:sldMkLst>
        <pc:spChg chg="mod">
          <ac:chgData name="Etiennette Rouméas" userId="7c55e891880af5ec" providerId="LiveId" clId="{9F9B2D47-A09C-4B6F-9615-B21F7DD144DD}" dt="2025-04-02T13:01:59.188" v="855" actId="27636"/>
          <ac:spMkLst>
            <pc:docMk/>
            <pc:sldMk cId="0" sldId="262"/>
            <ac:spMk id="187" creationId="{00000000-0000-0000-0000-000000000000}"/>
          </ac:spMkLst>
        </pc:spChg>
        <pc:spChg chg="mod">
          <ac:chgData name="Etiennette Rouméas" userId="7c55e891880af5ec" providerId="LiveId" clId="{9F9B2D47-A09C-4B6F-9615-B21F7DD144DD}" dt="2025-04-04T15:01:36.884" v="3537" actId="20577"/>
          <ac:spMkLst>
            <pc:docMk/>
            <pc:sldMk cId="0" sldId="262"/>
            <ac:spMk id="188" creationId="{00000000-0000-0000-0000-000000000000}"/>
          </ac:spMkLst>
        </pc:spChg>
        <pc:spChg chg="mod">
          <ac:chgData name="Etiennette Rouméas" userId="7c55e891880af5ec" providerId="LiveId" clId="{9F9B2D47-A09C-4B6F-9615-B21F7DD144DD}" dt="2025-04-02T13:02:03.234" v="856" actId="1076"/>
          <ac:spMkLst>
            <pc:docMk/>
            <pc:sldMk cId="0" sldId="262"/>
            <ac:spMk id="190" creationId="{00000000-0000-0000-0000-000000000000}"/>
          </ac:spMkLst>
        </pc:spChg>
        <pc:picChg chg="add mod">
          <ac:chgData name="Etiennette Rouméas" userId="7c55e891880af5ec" providerId="LiveId" clId="{9F9B2D47-A09C-4B6F-9615-B21F7DD144DD}" dt="2025-04-02T14:32:41.459" v="1568" actId="14100"/>
          <ac:picMkLst>
            <pc:docMk/>
            <pc:sldMk cId="0" sldId="262"/>
            <ac:picMk id="2" creationId="{4924CC39-54A7-BB67-F421-098280A199D5}"/>
          </ac:picMkLst>
        </pc:picChg>
      </pc:sldChg>
      <pc:sldChg chg="addSp delSp modSp mod">
        <pc:chgData name="Etiennette Rouméas" userId="7c55e891880af5ec" providerId="LiveId" clId="{9F9B2D47-A09C-4B6F-9615-B21F7DD144DD}" dt="2025-04-02T16:02:21.459" v="2145" actId="20577"/>
        <pc:sldMkLst>
          <pc:docMk/>
          <pc:sldMk cId="0" sldId="263"/>
        </pc:sldMkLst>
        <pc:spChg chg="mod">
          <ac:chgData name="Etiennette Rouméas" userId="7c55e891880af5ec" providerId="LiveId" clId="{9F9B2D47-A09C-4B6F-9615-B21F7DD144DD}" dt="2025-04-02T15:57:06.239" v="2112" actId="14100"/>
          <ac:spMkLst>
            <pc:docMk/>
            <pc:sldMk cId="0" sldId="263"/>
            <ac:spMk id="192" creationId="{00000000-0000-0000-0000-000000000000}"/>
          </ac:spMkLst>
        </pc:spChg>
        <pc:spChg chg="mod">
          <ac:chgData name="Etiennette Rouméas" userId="7c55e891880af5ec" providerId="LiveId" clId="{9F9B2D47-A09C-4B6F-9615-B21F7DD144DD}" dt="2025-04-02T16:02:21.459" v="2145" actId="20577"/>
          <ac:spMkLst>
            <pc:docMk/>
            <pc:sldMk cId="0" sldId="263"/>
            <ac:spMk id="193" creationId="{00000000-0000-0000-0000-000000000000}"/>
          </ac:spMkLst>
        </pc:spChg>
        <pc:picChg chg="add mod">
          <ac:chgData name="Etiennette Rouméas" userId="7c55e891880af5ec" providerId="LiveId" clId="{9F9B2D47-A09C-4B6F-9615-B21F7DD144DD}" dt="2025-04-02T15:56:59.090" v="2110" actId="1076"/>
          <ac:picMkLst>
            <pc:docMk/>
            <pc:sldMk cId="0" sldId="263"/>
            <ac:picMk id="2" creationId="{60781379-3584-37A8-B5B6-D305FB5E5B17}"/>
          </ac:picMkLst>
        </pc:picChg>
      </pc:sldChg>
      <pc:sldChg chg="modSp mod modAnim">
        <pc:chgData name="Etiennette Rouméas" userId="7c55e891880af5ec" providerId="LiveId" clId="{9F9B2D47-A09C-4B6F-9615-B21F7DD144DD}" dt="2025-04-04T08:24:30.583" v="2277"/>
        <pc:sldMkLst>
          <pc:docMk/>
          <pc:sldMk cId="644060959" sldId="264"/>
        </pc:sldMkLst>
        <pc:spChg chg="mod">
          <ac:chgData name="Etiennette Rouméas" userId="7c55e891880af5ec" providerId="LiveId" clId="{9F9B2D47-A09C-4B6F-9615-B21F7DD144DD}" dt="2025-04-02T12:52:43.993" v="699" actId="115"/>
          <ac:spMkLst>
            <pc:docMk/>
            <pc:sldMk cId="644060959" sldId="264"/>
            <ac:spMk id="3" creationId="{A3E8E81A-87E8-D815-5827-C01570B2F6AA}"/>
          </ac:spMkLst>
        </pc:spChg>
        <pc:spChg chg="mod">
          <ac:chgData name="Etiennette Rouméas" userId="7c55e891880af5ec" providerId="LiveId" clId="{9F9B2D47-A09C-4B6F-9615-B21F7DD144DD}" dt="2025-04-02T12:51:24.124" v="668" actId="1076"/>
          <ac:spMkLst>
            <pc:docMk/>
            <pc:sldMk cId="644060959" sldId="264"/>
            <ac:spMk id="4" creationId="{32866AC6-AEA2-CF6A-1EEE-7517DF98C38B}"/>
          </ac:spMkLst>
        </pc:spChg>
      </pc:sldChg>
      <pc:sldChg chg="modSp mod ord modAnim modNotesTx">
        <pc:chgData name="Etiennette Rouméas" userId="7c55e891880af5ec" providerId="LiveId" clId="{9F9B2D47-A09C-4B6F-9615-B21F7DD144DD}" dt="2025-04-04T08:23:59.294" v="2274" actId="20577"/>
        <pc:sldMkLst>
          <pc:docMk/>
          <pc:sldMk cId="3184154775" sldId="265"/>
        </pc:sldMkLst>
        <pc:spChg chg="mod">
          <ac:chgData name="Etiennette Rouméas" userId="7c55e891880af5ec" providerId="LiveId" clId="{9F9B2D47-A09C-4B6F-9615-B21F7DD144DD}" dt="2025-04-02T12:46:14.358" v="604" actId="20577"/>
          <ac:spMkLst>
            <pc:docMk/>
            <pc:sldMk cId="3184154775" sldId="265"/>
            <ac:spMk id="3" creationId="{A3105114-41FD-DBA3-A3B9-F90FD04BE023}"/>
          </ac:spMkLst>
        </pc:spChg>
        <pc:spChg chg="mod">
          <ac:chgData name="Etiennette Rouméas" userId="7c55e891880af5ec" providerId="LiveId" clId="{9F9B2D47-A09C-4B6F-9615-B21F7DD144DD}" dt="2025-04-04T08:23:59.294" v="2274" actId="20577"/>
          <ac:spMkLst>
            <pc:docMk/>
            <pc:sldMk cId="3184154775" sldId="265"/>
            <ac:spMk id="4" creationId="{D632B8FF-11B6-0103-6CC6-7FD54234D34F}"/>
          </ac:spMkLst>
        </pc:spChg>
      </pc:sldChg>
      <pc:sldChg chg="modSp mod modAnim modNotesTx">
        <pc:chgData name="Etiennette Rouméas" userId="7c55e891880af5ec" providerId="LiveId" clId="{9F9B2D47-A09C-4B6F-9615-B21F7DD144DD}" dt="2025-04-04T14:53:16.118" v="3506"/>
        <pc:sldMkLst>
          <pc:docMk/>
          <pc:sldMk cId="1407904046" sldId="266"/>
        </pc:sldMkLst>
        <pc:spChg chg="mod">
          <ac:chgData name="Etiennette Rouméas" userId="7c55e891880af5ec" providerId="LiveId" clId="{9F9B2D47-A09C-4B6F-9615-B21F7DD144DD}" dt="2025-04-04T08:28:54.759" v="2319" actId="207"/>
          <ac:spMkLst>
            <pc:docMk/>
            <pc:sldMk cId="1407904046" sldId="266"/>
            <ac:spMk id="3" creationId="{EC8F4D25-3D04-3DA1-2EB8-400D7065C0AD}"/>
          </ac:spMkLst>
        </pc:spChg>
        <pc:spChg chg="mod">
          <ac:chgData name="Etiennette Rouméas" userId="7c55e891880af5ec" providerId="LiveId" clId="{9F9B2D47-A09C-4B6F-9615-B21F7DD144DD}" dt="2025-04-02T12:53:04.259" v="710" actId="1076"/>
          <ac:spMkLst>
            <pc:docMk/>
            <pc:sldMk cId="1407904046" sldId="266"/>
            <ac:spMk id="4" creationId="{48F78AB5-D2E8-CAE3-17BF-D0CE9D462B86}"/>
          </ac:spMkLst>
        </pc:spChg>
      </pc:sldChg>
      <pc:sldChg chg="modSp add mod modAnim modNotesTx">
        <pc:chgData name="Etiennette Rouméas" userId="7c55e891880af5ec" providerId="LiveId" clId="{9F9B2D47-A09C-4B6F-9615-B21F7DD144DD}" dt="2025-04-07T06:44:43.563" v="3689" actId="207"/>
        <pc:sldMkLst>
          <pc:docMk/>
          <pc:sldMk cId="523911286" sldId="267"/>
        </pc:sldMkLst>
        <pc:spChg chg="mod">
          <ac:chgData name="Etiennette Rouméas" userId="7c55e891880af5ec" providerId="LiveId" clId="{9F9B2D47-A09C-4B6F-9615-B21F7DD144DD}" dt="2025-04-07T06:44:43.563" v="3689" actId="207"/>
          <ac:spMkLst>
            <pc:docMk/>
            <pc:sldMk cId="523911286" sldId="267"/>
            <ac:spMk id="188" creationId="{FBE422DB-6012-5EF6-EB1C-EA39EBABD3F9}"/>
          </ac:spMkLst>
        </pc:spChg>
        <pc:spChg chg="mod">
          <ac:chgData name="Etiennette Rouméas" userId="7c55e891880af5ec" providerId="LiveId" clId="{9F9B2D47-A09C-4B6F-9615-B21F7DD144DD}" dt="2025-04-02T13:57:28.020" v="1187" actId="20577"/>
          <ac:spMkLst>
            <pc:docMk/>
            <pc:sldMk cId="523911286" sldId="267"/>
            <ac:spMk id="190" creationId="{71CF5981-B2EF-BE36-71E6-7B936FA7DF86}"/>
          </ac:spMkLst>
        </pc:spChg>
        <pc:picChg chg="mod">
          <ac:chgData name="Etiennette Rouméas" userId="7c55e891880af5ec" providerId="LiveId" clId="{9F9B2D47-A09C-4B6F-9615-B21F7DD144DD}" dt="2025-04-02T14:32:46.474" v="1569" actId="14100"/>
          <ac:picMkLst>
            <pc:docMk/>
            <pc:sldMk cId="523911286" sldId="267"/>
            <ac:picMk id="2" creationId="{3848DABC-B4F2-91ED-DE31-CB97B81D0E8B}"/>
          </ac:picMkLst>
        </pc:picChg>
      </pc:sldChg>
      <pc:sldChg chg="addSp delSp modSp new del mod modClrScheme chgLayout modNotesTx">
        <pc:chgData name="Etiennette Rouméas" userId="7c55e891880af5ec" providerId="LiveId" clId="{9F9B2D47-A09C-4B6F-9615-B21F7DD144DD}" dt="2025-04-04T09:33:20.842" v="3479" actId="2696"/>
        <pc:sldMkLst>
          <pc:docMk/>
          <pc:sldMk cId="2305756345" sldId="268"/>
        </pc:sldMkLst>
      </pc:sldChg>
      <pc:sldChg chg="addSp modSp new mod modClrScheme modAnim chgLayout">
        <pc:chgData name="Etiennette Rouméas" userId="7c55e891880af5ec" providerId="LiveId" clId="{9F9B2D47-A09C-4B6F-9615-B21F7DD144DD}" dt="2025-04-04T15:18:29.755" v="3545" actId="207"/>
        <pc:sldMkLst>
          <pc:docMk/>
          <pc:sldMk cId="763850055" sldId="269"/>
        </pc:sldMkLst>
        <pc:spChg chg="add mod">
          <ac:chgData name="Etiennette Rouméas" userId="7c55e891880af5ec" providerId="LiveId" clId="{9F9B2D47-A09C-4B6F-9615-B21F7DD144DD}" dt="2025-04-02T15:49:53.955" v="2063" actId="20577"/>
          <ac:spMkLst>
            <pc:docMk/>
            <pc:sldMk cId="763850055" sldId="269"/>
            <ac:spMk id="2" creationId="{57DC98DD-B103-1675-B047-BAA230C156E3}"/>
          </ac:spMkLst>
        </pc:spChg>
        <pc:spChg chg="add mod">
          <ac:chgData name="Etiennette Rouméas" userId="7c55e891880af5ec" providerId="LiveId" clId="{9F9B2D47-A09C-4B6F-9615-B21F7DD144DD}" dt="2025-04-04T15:18:29.755" v="3545" actId="207"/>
          <ac:spMkLst>
            <pc:docMk/>
            <pc:sldMk cId="763850055" sldId="269"/>
            <ac:spMk id="3" creationId="{B397E5C1-AC23-B0A0-8EDE-4EA3D815BD7E}"/>
          </ac:spMkLst>
        </pc:spChg>
        <pc:spChg chg="add mod">
          <ac:chgData name="Etiennette Rouméas" userId="7c55e891880af5ec" providerId="LiveId" clId="{9F9B2D47-A09C-4B6F-9615-B21F7DD144DD}" dt="2025-04-02T15:04:05.017" v="1601"/>
          <ac:spMkLst>
            <pc:docMk/>
            <pc:sldMk cId="763850055" sldId="269"/>
            <ac:spMk id="4" creationId="{20966AF4-7B66-F164-306B-2D6856A90FBE}"/>
          </ac:spMkLst>
        </pc:spChg>
        <pc:picChg chg="add mod">
          <ac:chgData name="Etiennette Rouméas" userId="7c55e891880af5ec" providerId="LiveId" clId="{9F9B2D47-A09C-4B6F-9615-B21F7DD144DD}" dt="2025-04-02T15:49:59.305" v="2064" actId="14100"/>
          <ac:picMkLst>
            <pc:docMk/>
            <pc:sldMk cId="763850055" sldId="269"/>
            <ac:picMk id="5" creationId="{E45E389B-66EE-6FFA-8B4A-4F9B6ACCA0B8}"/>
          </ac:picMkLst>
        </pc:picChg>
      </pc:sldChg>
      <pc:sldChg chg="addSp modSp new mod modAnim">
        <pc:chgData name="Etiennette Rouméas" userId="7c55e891880af5ec" providerId="LiveId" clId="{9F9B2D47-A09C-4B6F-9615-B21F7DD144DD}" dt="2025-04-07T06:46:23.089" v="3732" actId="14100"/>
        <pc:sldMkLst>
          <pc:docMk/>
          <pc:sldMk cId="3289241577" sldId="270"/>
        </pc:sldMkLst>
        <pc:spChg chg="mod">
          <ac:chgData name="Etiennette Rouméas" userId="7c55e891880af5ec" providerId="LiveId" clId="{9F9B2D47-A09C-4B6F-9615-B21F7DD144DD}" dt="2025-04-02T15:49:43.032" v="2061" actId="20577"/>
          <ac:spMkLst>
            <pc:docMk/>
            <pc:sldMk cId="3289241577" sldId="270"/>
            <ac:spMk id="2" creationId="{B41527E0-4882-C1A0-4432-7D3CF33F3FB4}"/>
          </ac:spMkLst>
        </pc:spChg>
        <pc:spChg chg="mod">
          <ac:chgData name="Etiennette Rouméas" userId="7c55e891880af5ec" providerId="LiveId" clId="{9F9B2D47-A09C-4B6F-9615-B21F7DD144DD}" dt="2025-04-04T15:18:44.315" v="3547" actId="207"/>
          <ac:spMkLst>
            <pc:docMk/>
            <pc:sldMk cId="3289241577" sldId="270"/>
            <ac:spMk id="3" creationId="{3680ABC9-CD0F-AD52-8451-67090DD89272}"/>
          </ac:spMkLst>
        </pc:spChg>
        <pc:spChg chg="add mod">
          <ac:chgData name="Etiennette Rouméas" userId="7c55e891880af5ec" providerId="LiveId" clId="{9F9B2D47-A09C-4B6F-9615-B21F7DD144DD}" dt="2025-04-02T15:06:21.200" v="1719" actId="1076"/>
          <ac:spMkLst>
            <pc:docMk/>
            <pc:sldMk cId="3289241577" sldId="270"/>
            <ac:spMk id="4" creationId="{F78D44DC-9810-BC12-0506-9CD548062921}"/>
          </ac:spMkLst>
        </pc:spChg>
        <pc:picChg chg="add mod">
          <ac:chgData name="Etiennette Rouméas" userId="7c55e891880af5ec" providerId="LiveId" clId="{9F9B2D47-A09C-4B6F-9615-B21F7DD144DD}" dt="2025-04-07T06:46:23.089" v="3732" actId="14100"/>
          <ac:picMkLst>
            <pc:docMk/>
            <pc:sldMk cId="3289241577" sldId="270"/>
            <ac:picMk id="5" creationId="{F21D327B-705A-59C6-E117-13F43CA18105}"/>
          </ac:picMkLst>
        </pc:picChg>
      </pc:sldChg>
      <pc:sldChg chg="addSp modSp new mod modAnim">
        <pc:chgData name="Etiennette Rouméas" userId="7c55e891880af5ec" providerId="LiveId" clId="{9F9B2D47-A09C-4B6F-9615-B21F7DD144DD}" dt="2025-04-07T06:46:35.907" v="3733" actId="14100"/>
        <pc:sldMkLst>
          <pc:docMk/>
          <pc:sldMk cId="1806287355" sldId="271"/>
        </pc:sldMkLst>
        <pc:spChg chg="mod">
          <ac:chgData name="Etiennette Rouméas" userId="7c55e891880af5ec" providerId="LiveId" clId="{9F9B2D47-A09C-4B6F-9615-B21F7DD144DD}" dt="2025-04-02T15:52:43.509" v="2071" actId="20577"/>
          <ac:spMkLst>
            <pc:docMk/>
            <pc:sldMk cId="1806287355" sldId="271"/>
            <ac:spMk id="2" creationId="{52E6F89C-1B37-C1BC-0BEE-441E755D3890}"/>
          </ac:spMkLst>
        </pc:spChg>
        <pc:spChg chg="mod">
          <ac:chgData name="Etiennette Rouméas" userId="7c55e891880af5ec" providerId="LiveId" clId="{9F9B2D47-A09C-4B6F-9615-B21F7DD144DD}" dt="2025-04-04T15:19:09.811" v="3552" actId="207"/>
          <ac:spMkLst>
            <pc:docMk/>
            <pc:sldMk cId="1806287355" sldId="271"/>
            <ac:spMk id="3" creationId="{8596ACD2-A6F8-7000-1F90-FBF148E88F3D}"/>
          </ac:spMkLst>
        </pc:spChg>
        <pc:spChg chg="add mod">
          <ac:chgData name="Etiennette Rouméas" userId="7c55e891880af5ec" providerId="LiveId" clId="{9F9B2D47-A09C-4B6F-9615-B21F7DD144DD}" dt="2025-04-02T15:07:41.079" v="1736"/>
          <ac:spMkLst>
            <pc:docMk/>
            <pc:sldMk cId="1806287355" sldId="271"/>
            <ac:spMk id="4" creationId="{29FE78CA-4FAD-BD87-40D4-666D8FE3EBB9}"/>
          </ac:spMkLst>
        </pc:spChg>
        <pc:picChg chg="add mod">
          <ac:chgData name="Etiennette Rouméas" userId="7c55e891880af5ec" providerId="LiveId" clId="{9F9B2D47-A09C-4B6F-9615-B21F7DD144DD}" dt="2025-04-07T06:46:35.907" v="3733" actId="14100"/>
          <ac:picMkLst>
            <pc:docMk/>
            <pc:sldMk cId="1806287355" sldId="271"/>
            <ac:picMk id="5" creationId="{5F1B1190-4AF4-A26D-CF54-149271825E73}"/>
          </ac:picMkLst>
        </pc:picChg>
      </pc:sldChg>
      <pc:sldChg chg="addSp modSp new mod modAnim">
        <pc:chgData name="Etiennette Rouméas" userId="7c55e891880af5ec" providerId="LiveId" clId="{9F9B2D47-A09C-4B6F-9615-B21F7DD144DD}" dt="2025-04-07T06:46:50.753" v="3734" actId="14100"/>
        <pc:sldMkLst>
          <pc:docMk/>
          <pc:sldMk cId="1225943612" sldId="272"/>
        </pc:sldMkLst>
        <pc:spChg chg="mod">
          <ac:chgData name="Etiennette Rouméas" userId="7c55e891880af5ec" providerId="LiveId" clId="{9F9B2D47-A09C-4B6F-9615-B21F7DD144DD}" dt="2025-04-02T15:53:25.304" v="2075" actId="14100"/>
          <ac:spMkLst>
            <pc:docMk/>
            <pc:sldMk cId="1225943612" sldId="272"/>
            <ac:spMk id="2" creationId="{98C47B98-0E56-7E65-B291-45A7FDDC4EEE}"/>
          </ac:spMkLst>
        </pc:spChg>
        <pc:spChg chg="mod">
          <ac:chgData name="Etiennette Rouméas" userId="7c55e891880af5ec" providerId="LiveId" clId="{9F9B2D47-A09C-4B6F-9615-B21F7DD144DD}" dt="2025-04-04T15:19:38.171" v="3557" actId="207"/>
          <ac:spMkLst>
            <pc:docMk/>
            <pc:sldMk cId="1225943612" sldId="272"/>
            <ac:spMk id="3" creationId="{F873AD98-6033-3EFD-0CB9-13A719B4C464}"/>
          </ac:spMkLst>
        </pc:spChg>
        <pc:spChg chg="add mod">
          <ac:chgData name="Etiennette Rouméas" userId="7c55e891880af5ec" providerId="LiveId" clId="{9F9B2D47-A09C-4B6F-9615-B21F7DD144DD}" dt="2025-04-02T15:08:56.829" v="1744"/>
          <ac:spMkLst>
            <pc:docMk/>
            <pc:sldMk cId="1225943612" sldId="272"/>
            <ac:spMk id="4" creationId="{FCEADDFD-C01A-47D6-1259-CAAD1B7F0A02}"/>
          </ac:spMkLst>
        </pc:spChg>
        <pc:picChg chg="add mod">
          <ac:chgData name="Etiennette Rouméas" userId="7c55e891880af5ec" providerId="LiveId" clId="{9F9B2D47-A09C-4B6F-9615-B21F7DD144DD}" dt="2025-04-07T06:46:50.753" v="3734" actId="14100"/>
          <ac:picMkLst>
            <pc:docMk/>
            <pc:sldMk cId="1225943612" sldId="272"/>
            <ac:picMk id="5" creationId="{9FEF74D3-9B1A-DA15-4F7B-51467CA7C2CD}"/>
          </ac:picMkLst>
        </pc:picChg>
      </pc:sldChg>
      <pc:sldChg chg="addSp modSp new mod modAnim modNotesTx">
        <pc:chgData name="Etiennette Rouméas" userId="7c55e891880af5ec" providerId="LiveId" clId="{9F9B2D47-A09C-4B6F-9615-B21F7DD144DD}" dt="2025-04-07T06:48:07.988" v="3738" actId="20577"/>
        <pc:sldMkLst>
          <pc:docMk/>
          <pc:sldMk cId="3060676611" sldId="273"/>
        </pc:sldMkLst>
        <pc:spChg chg="mod">
          <ac:chgData name="Etiennette Rouméas" userId="7c55e891880af5ec" providerId="LiveId" clId="{9F9B2D47-A09C-4B6F-9615-B21F7DD144DD}" dt="2025-04-02T15:54:34.946" v="2087" actId="14100"/>
          <ac:spMkLst>
            <pc:docMk/>
            <pc:sldMk cId="3060676611" sldId="273"/>
            <ac:spMk id="2" creationId="{0FA0B960-4FF0-3140-B89B-47A911DBFC41}"/>
          </ac:spMkLst>
        </pc:spChg>
        <pc:spChg chg="mod">
          <ac:chgData name="Etiennette Rouméas" userId="7c55e891880af5ec" providerId="LiveId" clId="{9F9B2D47-A09C-4B6F-9615-B21F7DD144DD}" dt="2025-04-07T06:48:07.988" v="3738" actId="20577"/>
          <ac:spMkLst>
            <pc:docMk/>
            <pc:sldMk cId="3060676611" sldId="273"/>
            <ac:spMk id="3" creationId="{6A7D7725-4E86-5B16-A7CA-B9A71F16C8D0}"/>
          </ac:spMkLst>
        </pc:spChg>
        <pc:spChg chg="add mod">
          <ac:chgData name="Etiennette Rouméas" userId="7c55e891880af5ec" providerId="LiveId" clId="{9F9B2D47-A09C-4B6F-9615-B21F7DD144DD}" dt="2025-04-02T15:09:57.900" v="1764" actId="1076"/>
          <ac:spMkLst>
            <pc:docMk/>
            <pc:sldMk cId="3060676611" sldId="273"/>
            <ac:spMk id="4" creationId="{9A957626-5EDB-E01F-E8FA-B8BECFC2CADF}"/>
          </ac:spMkLst>
        </pc:spChg>
        <pc:picChg chg="add mod">
          <ac:chgData name="Etiennette Rouméas" userId="7c55e891880af5ec" providerId="LiveId" clId="{9F9B2D47-A09C-4B6F-9615-B21F7DD144DD}" dt="2025-04-07T06:47:00.034" v="3735" actId="14100"/>
          <ac:picMkLst>
            <pc:docMk/>
            <pc:sldMk cId="3060676611" sldId="273"/>
            <ac:picMk id="5" creationId="{091974C5-E52F-EB32-D879-12AAD3196752}"/>
          </ac:picMkLst>
        </pc:picChg>
      </pc:sldChg>
      <pc:sldChg chg="addSp modSp new mod">
        <pc:chgData name="Etiennette Rouméas" userId="7c55e891880af5ec" providerId="LiveId" clId="{9F9B2D47-A09C-4B6F-9615-B21F7DD144DD}" dt="2025-04-02T15:55:43.360" v="2102" actId="14100"/>
        <pc:sldMkLst>
          <pc:docMk/>
          <pc:sldMk cId="2229504042" sldId="274"/>
        </pc:sldMkLst>
        <pc:spChg chg="mod">
          <ac:chgData name="Etiennette Rouméas" userId="7c55e891880af5ec" providerId="LiveId" clId="{9F9B2D47-A09C-4B6F-9615-B21F7DD144DD}" dt="2025-04-02T15:55:38.824" v="2101" actId="1076"/>
          <ac:spMkLst>
            <pc:docMk/>
            <pc:sldMk cId="2229504042" sldId="274"/>
            <ac:spMk id="2" creationId="{43FD548B-62AF-A28B-22BB-2E0A09A42709}"/>
          </ac:spMkLst>
        </pc:spChg>
        <pc:spChg chg="mod">
          <ac:chgData name="Etiennette Rouméas" userId="7c55e891880af5ec" providerId="LiveId" clId="{9F9B2D47-A09C-4B6F-9615-B21F7DD144DD}" dt="2025-04-02T15:22:00.169" v="1932" actId="122"/>
          <ac:spMkLst>
            <pc:docMk/>
            <pc:sldMk cId="2229504042" sldId="274"/>
            <ac:spMk id="3" creationId="{2030C3CC-5A8E-571B-DC5F-F2BC00B0DD4C}"/>
          </ac:spMkLst>
        </pc:spChg>
        <pc:spChg chg="add mod">
          <ac:chgData name="Etiennette Rouméas" userId="7c55e891880af5ec" providerId="LiveId" clId="{9F9B2D47-A09C-4B6F-9615-B21F7DD144DD}" dt="2025-04-02T15:10:57.812" v="1769"/>
          <ac:spMkLst>
            <pc:docMk/>
            <pc:sldMk cId="2229504042" sldId="274"/>
            <ac:spMk id="4" creationId="{15AF981B-F15B-1D4D-0F0A-791DC41AF4B6}"/>
          </ac:spMkLst>
        </pc:spChg>
        <pc:picChg chg="add mod">
          <ac:chgData name="Etiennette Rouméas" userId="7c55e891880af5ec" providerId="LiveId" clId="{9F9B2D47-A09C-4B6F-9615-B21F7DD144DD}" dt="2025-04-02T15:55:43.360" v="2102" actId="14100"/>
          <ac:picMkLst>
            <pc:docMk/>
            <pc:sldMk cId="2229504042" sldId="274"/>
            <ac:picMk id="5" creationId="{CF75B6B7-52BC-7327-3E0B-5746FA5B495C}"/>
          </ac:picMkLst>
        </pc:picChg>
      </pc:sldChg>
      <pc:sldChg chg="addSp modSp new mod modAnim">
        <pc:chgData name="Etiennette Rouméas" userId="7c55e891880af5ec" providerId="LiveId" clId="{9F9B2D47-A09C-4B6F-9615-B21F7DD144DD}" dt="2025-04-04T15:22:37.435" v="3586" actId="207"/>
        <pc:sldMkLst>
          <pc:docMk/>
          <pc:sldMk cId="2224926745" sldId="275"/>
        </pc:sldMkLst>
        <pc:spChg chg="mod">
          <ac:chgData name="Etiennette Rouméas" userId="7c55e891880af5ec" providerId="LiveId" clId="{9F9B2D47-A09C-4B6F-9615-B21F7DD144DD}" dt="2025-04-02T15:56:11.743" v="2104" actId="14100"/>
          <ac:spMkLst>
            <pc:docMk/>
            <pc:sldMk cId="2224926745" sldId="275"/>
            <ac:spMk id="2" creationId="{58FF6ED1-F37C-F267-5CCF-C0F729D16B61}"/>
          </ac:spMkLst>
        </pc:spChg>
        <pc:spChg chg="mod">
          <ac:chgData name="Etiennette Rouméas" userId="7c55e891880af5ec" providerId="LiveId" clId="{9F9B2D47-A09C-4B6F-9615-B21F7DD144DD}" dt="2025-04-04T15:22:37.435" v="3586" actId="207"/>
          <ac:spMkLst>
            <pc:docMk/>
            <pc:sldMk cId="2224926745" sldId="275"/>
            <ac:spMk id="3" creationId="{C3120019-16A4-95FB-E4F8-BF809FE96880}"/>
          </ac:spMkLst>
        </pc:spChg>
        <pc:spChg chg="add mod">
          <ac:chgData name="Etiennette Rouméas" userId="7c55e891880af5ec" providerId="LiveId" clId="{9F9B2D47-A09C-4B6F-9615-B21F7DD144DD}" dt="2025-04-02T15:12:04.079" v="1776"/>
          <ac:spMkLst>
            <pc:docMk/>
            <pc:sldMk cId="2224926745" sldId="275"/>
            <ac:spMk id="4" creationId="{938757FC-8D0D-C20A-5610-98BD7A695A34}"/>
          </ac:spMkLst>
        </pc:spChg>
        <pc:picChg chg="add mod">
          <ac:chgData name="Etiennette Rouméas" userId="7c55e891880af5ec" providerId="LiveId" clId="{9F9B2D47-A09C-4B6F-9615-B21F7DD144DD}" dt="2025-04-02T15:57:17.143" v="2113" actId="14100"/>
          <ac:picMkLst>
            <pc:docMk/>
            <pc:sldMk cId="2224926745" sldId="275"/>
            <ac:picMk id="5" creationId="{66C7D86D-2CB7-0C4F-6FCB-12010F268B67}"/>
          </ac:picMkLst>
        </pc:picChg>
      </pc:sldChg>
      <pc:sldChg chg="addSp delSp modSp add del mod">
        <pc:chgData name="Etiennette Rouméas" userId="7c55e891880af5ec" providerId="LiveId" clId="{9F9B2D47-A09C-4B6F-9615-B21F7DD144DD}" dt="2025-04-04T08:39:48.620" v="2639" actId="2696"/>
        <pc:sldMkLst>
          <pc:docMk/>
          <pc:sldMk cId="1348930316" sldId="276"/>
        </pc:sldMkLst>
      </pc:sldChg>
      <pc:sldChg chg="addSp delSp modSp new mod modClrScheme modAnim chgLayout modNotesTx">
        <pc:chgData name="Etiennette Rouméas" userId="7c55e891880af5ec" providerId="LiveId" clId="{9F9B2D47-A09C-4B6F-9615-B21F7DD144DD}" dt="2025-04-07T06:45:46.892" v="3731" actId="20577"/>
        <pc:sldMkLst>
          <pc:docMk/>
          <pc:sldMk cId="2432206993" sldId="277"/>
        </pc:sldMkLst>
        <pc:spChg chg="add mod">
          <ac:chgData name="Etiennette Rouméas" userId="7c55e891880af5ec" providerId="LiveId" clId="{9F9B2D47-A09C-4B6F-9615-B21F7DD144DD}" dt="2025-04-04T08:40:48.597" v="2667" actId="255"/>
          <ac:spMkLst>
            <pc:docMk/>
            <pc:sldMk cId="2432206993" sldId="277"/>
            <ac:spMk id="3" creationId="{268ED73E-30DE-B213-C2D6-CBE5F7438793}"/>
          </ac:spMkLst>
        </pc:spChg>
        <pc:spChg chg="add mod">
          <ac:chgData name="Etiennette Rouméas" userId="7c55e891880af5ec" providerId="LiveId" clId="{9F9B2D47-A09C-4B6F-9615-B21F7DD144DD}" dt="2025-04-04T09:00:15.312" v="2960" actId="1076"/>
          <ac:spMkLst>
            <pc:docMk/>
            <pc:sldMk cId="2432206993" sldId="277"/>
            <ac:spMk id="9" creationId="{A5B55A1B-4806-B5A1-7894-6AD3684F7834}"/>
          </ac:spMkLst>
        </pc:spChg>
        <pc:spChg chg="add mod">
          <ac:chgData name="Etiennette Rouméas" userId="7c55e891880af5ec" providerId="LiveId" clId="{9F9B2D47-A09C-4B6F-9615-B21F7DD144DD}" dt="2025-04-04T09:00:09.279" v="2959" actId="1076"/>
          <ac:spMkLst>
            <pc:docMk/>
            <pc:sldMk cId="2432206993" sldId="277"/>
            <ac:spMk id="14" creationId="{3D5E01C1-7EF0-F3E9-45AF-D35BFC20BEA7}"/>
          </ac:spMkLst>
        </pc:spChg>
        <pc:spChg chg="add mod">
          <ac:chgData name="Etiennette Rouméas" userId="7c55e891880af5ec" providerId="LiveId" clId="{9F9B2D47-A09C-4B6F-9615-B21F7DD144DD}" dt="2025-04-04T08:49:33.147" v="2947" actId="114"/>
          <ac:spMkLst>
            <pc:docMk/>
            <pc:sldMk cId="2432206993" sldId="277"/>
            <ac:spMk id="15" creationId="{EFFB4BE7-0E55-70FB-4BF2-B5BFB1189C37}"/>
          </ac:spMkLst>
        </pc:spChg>
        <pc:spChg chg="add mod">
          <ac:chgData name="Etiennette Rouméas" userId="7c55e891880af5ec" providerId="LiveId" clId="{9F9B2D47-A09C-4B6F-9615-B21F7DD144DD}" dt="2025-04-04T08:49:59.739" v="2950" actId="114"/>
          <ac:spMkLst>
            <pc:docMk/>
            <pc:sldMk cId="2432206993" sldId="277"/>
            <ac:spMk id="16" creationId="{0E75E156-47AF-0DAD-E5CD-4BF29A8B3407}"/>
          </ac:spMkLst>
        </pc:spChg>
        <pc:spChg chg="add mod">
          <ac:chgData name="Etiennette Rouméas" userId="7c55e891880af5ec" providerId="LiveId" clId="{9F9B2D47-A09C-4B6F-9615-B21F7DD144DD}" dt="2025-04-04T08:49:41.732" v="2949" actId="114"/>
          <ac:spMkLst>
            <pc:docMk/>
            <pc:sldMk cId="2432206993" sldId="277"/>
            <ac:spMk id="17" creationId="{85C9C580-73CA-92F8-526A-F3D9AA77133F}"/>
          </ac:spMkLst>
        </pc:spChg>
        <pc:spChg chg="add mod">
          <ac:chgData name="Etiennette Rouméas" userId="7c55e891880af5ec" providerId="LiveId" clId="{9F9B2D47-A09C-4B6F-9615-B21F7DD144DD}" dt="2025-04-04T08:49:36.215" v="2948" actId="114"/>
          <ac:spMkLst>
            <pc:docMk/>
            <pc:sldMk cId="2432206993" sldId="277"/>
            <ac:spMk id="18" creationId="{98DF546E-D518-B33B-299C-34E2DC5316E5}"/>
          </ac:spMkLst>
        </pc:spChg>
        <pc:spChg chg="add mod">
          <ac:chgData name="Etiennette Rouméas" userId="7c55e891880af5ec" providerId="LiveId" clId="{9F9B2D47-A09C-4B6F-9615-B21F7DD144DD}" dt="2025-04-04T08:50:05.811" v="2952" actId="114"/>
          <ac:spMkLst>
            <pc:docMk/>
            <pc:sldMk cId="2432206993" sldId="277"/>
            <ac:spMk id="19" creationId="{F1471390-1669-AE68-0548-0F745BA64017}"/>
          </ac:spMkLst>
        </pc:spChg>
        <pc:picChg chg="add mod">
          <ac:chgData name="Etiennette Rouméas" userId="7c55e891880af5ec" providerId="LiveId" clId="{9F9B2D47-A09C-4B6F-9615-B21F7DD144DD}" dt="2025-04-04T08:40:26.399" v="2664"/>
          <ac:picMkLst>
            <pc:docMk/>
            <pc:sldMk cId="2432206993" sldId="277"/>
            <ac:picMk id="5" creationId="{3A5E0C25-8F73-0735-60AF-29B9DE923450}"/>
          </ac:picMkLst>
        </pc:picChg>
      </pc:sldChg>
      <pc:sldMasterChg chg="delSldLayout">
        <pc:chgData name="Etiennette Rouméas" userId="7c55e891880af5ec" providerId="LiveId" clId="{9F9B2D47-A09C-4B6F-9615-B21F7DD144DD}" dt="2025-04-04T09:33:20.842" v="3479" actId="2696"/>
        <pc:sldMasterMkLst>
          <pc:docMk/>
          <pc:sldMasterMk cId="0" sldId="2147483648"/>
        </pc:sldMasterMkLst>
        <pc:sldLayoutChg chg="del">
          <pc:chgData name="Etiennette Rouméas" userId="7c55e891880af5ec" providerId="LiveId" clId="{9F9B2D47-A09C-4B6F-9615-B21F7DD144DD}" dt="2025-04-04T09:33:20.842" v="3479" actId="2696"/>
          <pc:sldLayoutMkLst>
            <pc:docMk/>
            <pc:sldMasterMk cId="0" sldId="2147483648"/>
            <pc:sldLayoutMk cId="0" sldId="2147483659"/>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6" name="Shape 156"/>
          <p:cNvSpPr>
            <a:spLocks noGrp="1" noRot="1" noChangeAspect="1"/>
          </p:cNvSpPr>
          <p:nvPr>
            <p:ph type="sldImg"/>
          </p:nvPr>
        </p:nvSpPr>
        <p:spPr>
          <a:xfrm>
            <a:off x="1143000" y="685800"/>
            <a:ext cx="4572000" cy="3429000"/>
          </a:xfrm>
          <a:prstGeom prst="rect">
            <a:avLst/>
          </a:prstGeom>
        </p:spPr>
        <p:txBody>
          <a:bodyPr/>
          <a:lstStyle/>
          <a:p>
            <a:endParaRPr/>
          </a:p>
        </p:txBody>
      </p:sp>
      <p:sp>
        <p:nvSpPr>
          <p:cNvPr id="157" name="Shape 15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25000"/>
      </a:lnSpc>
      <a:defRPr sz="2400">
        <a:latin typeface="Avenir Roman"/>
        <a:ea typeface="Avenir Roman"/>
        <a:cs typeface="Avenir Roman"/>
        <a:sym typeface="Avenir Roman"/>
      </a:defRPr>
    </a:lvl1pPr>
    <a:lvl2pPr indent="228600" defTabSz="457200" latinLnBrk="0">
      <a:lnSpc>
        <a:spcPct val="125000"/>
      </a:lnSpc>
      <a:defRPr sz="2400">
        <a:latin typeface="Avenir Roman"/>
        <a:ea typeface="Avenir Roman"/>
        <a:cs typeface="Avenir Roman"/>
        <a:sym typeface="Avenir Roman"/>
      </a:defRPr>
    </a:lvl2pPr>
    <a:lvl3pPr indent="457200" defTabSz="457200" latinLnBrk="0">
      <a:lnSpc>
        <a:spcPct val="125000"/>
      </a:lnSpc>
      <a:defRPr sz="2400">
        <a:latin typeface="Avenir Roman"/>
        <a:ea typeface="Avenir Roman"/>
        <a:cs typeface="Avenir Roman"/>
        <a:sym typeface="Avenir Roman"/>
      </a:defRPr>
    </a:lvl3pPr>
    <a:lvl4pPr indent="685800" defTabSz="457200" latinLnBrk="0">
      <a:lnSpc>
        <a:spcPct val="125000"/>
      </a:lnSpc>
      <a:defRPr sz="2400">
        <a:latin typeface="Avenir Roman"/>
        <a:ea typeface="Avenir Roman"/>
        <a:cs typeface="Avenir Roman"/>
        <a:sym typeface="Avenir Roman"/>
      </a:defRPr>
    </a:lvl4pPr>
    <a:lvl5pPr indent="914400" defTabSz="457200" latinLnBrk="0">
      <a:lnSpc>
        <a:spcPct val="125000"/>
      </a:lnSpc>
      <a:defRPr sz="2400">
        <a:latin typeface="Avenir Roman"/>
        <a:ea typeface="Avenir Roman"/>
        <a:cs typeface="Avenir Roman"/>
        <a:sym typeface="Avenir Roman"/>
      </a:defRPr>
    </a:lvl5pPr>
    <a:lvl6pPr indent="1143000" defTabSz="457200" latinLnBrk="0">
      <a:lnSpc>
        <a:spcPct val="125000"/>
      </a:lnSpc>
      <a:defRPr sz="2400">
        <a:latin typeface="Avenir Roman"/>
        <a:ea typeface="Avenir Roman"/>
        <a:cs typeface="Avenir Roman"/>
        <a:sym typeface="Avenir Roman"/>
      </a:defRPr>
    </a:lvl6pPr>
    <a:lvl7pPr indent="1371600" defTabSz="457200" latinLnBrk="0">
      <a:lnSpc>
        <a:spcPct val="125000"/>
      </a:lnSpc>
      <a:defRPr sz="2400">
        <a:latin typeface="Avenir Roman"/>
        <a:ea typeface="Avenir Roman"/>
        <a:cs typeface="Avenir Roman"/>
        <a:sym typeface="Avenir Roman"/>
      </a:defRPr>
    </a:lvl7pPr>
    <a:lvl8pPr indent="1600200" defTabSz="457200" latinLnBrk="0">
      <a:lnSpc>
        <a:spcPct val="125000"/>
      </a:lnSpc>
      <a:defRPr sz="2400">
        <a:latin typeface="Avenir Roman"/>
        <a:ea typeface="Avenir Roman"/>
        <a:cs typeface="Avenir Roman"/>
        <a:sym typeface="Avenir Roman"/>
      </a:defRPr>
    </a:lvl8pPr>
    <a:lvl9pPr indent="1828800" defTabSz="457200" latinLnBrk="0">
      <a:lnSpc>
        <a:spcPct val="125000"/>
      </a:lnSpc>
      <a:defRPr sz="2400">
        <a:latin typeface="Avenir Roman"/>
        <a:ea typeface="Avenir Roman"/>
        <a:cs typeface="Avenir Roman"/>
        <a:sym typeface="Avenir Roman"/>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Utilité pour l’accompagnant et pour l’accompagné</a:t>
            </a:r>
          </a:p>
        </p:txBody>
      </p:sp>
    </p:spTree>
    <p:extLst>
      <p:ext uri="{BB962C8B-B14F-4D97-AF65-F5344CB8AC3E}">
        <p14:creationId xmlns:p14="http://schemas.microsoft.com/office/powerpoint/2010/main" val="23218472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l">
              <a:buNone/>
            </a:pPr>
            <a:r>
              <a:rPr lang="fr-FR" dirty="0"/>
              <a:t>L’accompagné a besoin (versets développés dans diapos suivantes)</a:t>
            </a:r>
            <a:br>
              <a:rPr lang="fr-FR" dirty="0"/>
            </a:br>
            <a:r>
              <a:rPr lang="fr-FR" dirty="0"/>
              <a:t>- de liberté / péché / loi :</a:t>
            </a:r>
            <a:br>
              <a:rPr lang="fr-FR" dirty="0"/>
            </a:br>
            <a:r>
              <a:rPr lang="fr-FR" b="1" dirty="0"/>
              <a:t>Rom </a:t>
            </a:r>
            <a:r>
              <a:rPr lang="fr-FR" b="1" i="0" u="none" strike="noStrike" dirty="0">
                <a:solidFill>
                  <a:srgbClr val="1C7799"/>
                </a:solidFill>
                <a:effectLst/>
                <a:latin typeface="Helvetica" panose="020B0604020202020204" pitchFamily="34" charset="0"/>
              </a:rPr>
              <a:t>6:6 </a:t>
            </a:r>
            <a:r>
              <a:rPr lang="fr-FR" b="1" i="0" u="none" strike="noStrike" dirty="0">
                <a:solidFill>
                  <a:srgbClr val="333333"/>
                </a:solidFill>
                <a:effectLst/>
                <a:latin typeface="Helvetica" panose="020B0604020202020204" pitchFamily="34" charset="0"/>
              </a:rPr>
              <a:t> </a:t>
            </a:r>
            <a:r>
              <a:rPr lang="fr-FR" b="0" i="1" dirty="0">
                <a:solidFill>
                  <a:srgbClr val="333333"/>
                </a:solidFill>
                <a:effectLst/>
                <a:latin typeface="Helvetica" panose="020B0604020202020204" pitchFamily="34" charset="0"/>
              </a:rPr>
              <a:t>sachant ceci, que notre vieil homme a été crucifié avec lui, afin que le corps du </a:t>
            </a:r>
            <a:r>
              <a:rPr lang="fr-FR" b="1" i="1" dirty="0">
                <a:solidFill>
                  <a:srgbClr val="333333"/>
                </a:solidFill>
                <a:effectLst/>
                <a:latin typeface="Helvetica" panose="020B0604020202020204" pitchFamily="34" charset="0"/>
              </a:rPr>
              <a:t>péché soit annulé</a:t>
            </a:r>
            <a:r>
              <a:rPr lang="fr-FR" b="0" i="1" dirty="0">
                <a:solidFill>
                  <a:srgbClr val="333333"/>
                </a:solidFill>
                <a:effectLst/>
                <a:latin typeface="Helvetica" panose="020B0604020202020204" pitchFamily="34" charset="0"/>
              </a:rPr>
              <a:t>, pour que nous ne servions plus le péché.</a:t>
            </a:r>
          </a:p>
          <a:p>
            <a:pPr algn="l">
              <a:buNone/>
            </a:pPr>
            <a:r>
              <a:rPr lang="fr-FR" b="1" dirty="0"/>
              <a:t>Gal 2,16 </a:t>
            </a:r>
            <a:r>
              <a:rPr lang="fr-FR" b="0" i="1" dirty="0">
                <a:solidFill>
                  <a:srgbClr val="333333"/>
                </a:solidFill>
                <a:effectLst/>
                <a:latin typeface="Helvetica" panose="020B0604020202020204" pitchFamily="34" charset="0"/>
              </a:rPr>
              <a:t>sachant néanmoins que l'homme n'est </a:t>
            </a:r>
            <a:r>
              <a:rPr lang="fr-FR" b="1" i="1" dirty="0">
                <a:solidFill>
                  <a:srgbClr val="333333"/>
                </a:solidFill>
                <a:effectLst/>
                <a:latin typeface="Helvetica" panose="020B0604020202020204" pitchFamily="34" charset="0"/>
              </a:rPr>
              <a:t>pas justifié sur le principe des œuvres de loi</a:t>
            </a:r>
            <a:r>
              <a:rPr lang="fr-FR" b="0" i="1" dirty="0">
                <a:solidFill>
                  <a:srgbClr val="333333"/>
                </a:solidFill>
                <a:effectLst/>
                <a:latin typeface="Helvetica" panose="020B0604020202020204" pitchFamily="34" charset="0"/>
              </a:rPr>
              <a:t>, ni autrement que par la foi en Jésus Christ</a:t>
            </a:r>
            <a:endParaRPr lang="fr-FR" i="1" dirty="0"/>
          </a:p>
          <a:p>
            <a:pPr algn="l">
              <a:buNone/>
            </a:pPr>
            <a:r>
              <a:rPr lang="fr-FR" dirty="0"/>
              <a:t>- d’être rempli de Dieu :</a:t>
            </a:r>
          </a:p>
          <a:p>
            <a:pPr algn="l">
              <a:buNone/>
            </a:pPr>
            <a:r>
              <a:rPr lang="fr-FR" b="1" dirty="0" err="1"/>
              <a:t>Eph</a:t>
            </a:r>
            <a:r>
              <a:rPr lang="fr-FR" b="1" dirty="0"/>
              <a:t> 1.23 </a:t>
            </a:r>
            <a:r>
              <a:rPr lang="fr-FR" b="0" i="1" dirty="0">
                <a:solidFill>
                  <a:srgbClr val="333333"/>
                </a:solidFill>
                <a:effectLst/>
                <a:latin typeface="Helvetica" panose="020B0604020202020204" pitchFamily="34" charset="0"/>
              </a:rPr>
              <a:t>la plénitude de celui qui remplit tout en tous  </a:t>
            </a:r>
            <a:r>
              <a:rPr lang="fr-FR" i="1" dirty="0"/>
              <a:t> </a:t>
            </a:r>
            <a:br>
              <a:rPr lang="fr-FR" i="1" dirty="0"/>
            </a:br>
            <a:r>
              <a:rPr lang="fr-FR" b="1" i="0" u="none" strike="noStrike" dirty="0" err="1">
                <a:solidFill>
                  <a:srgbClr val="1C7799"/>
                </a:solidFill>
                <a:effectLst/>
                <a:latin typeface="Helvetica" panose="020B0604020202020204" pitchFamily="34" charset="0"/>
              </a:rPr>
              <a:t>Eph</a:t>
            </a:r>
            <a:r>
              <a:rPr lang="fr-FR" b="1" i="0" u="none" strike="noStrike" dirty="0">
                <a:solidFill>
                  <a:srgbClr val="1C7799"/>
                </a:solidFill>
                <a:effectLst/>
                <a:latin typeface="Helvetica" panose="020B0604020202020204" pitchFamily="34" charset="0"/>
              </a:rPr>
              <a:t> 5:18</a:t>
            </a:r>
            <a:r>
              <a:rPr lang="fr-FR" b="0" i="0" u="none" strike="noStrike" dirty="0">
                <a:solidFill>
                  <a:srgbClr val="333333"/>
                </a:solidFill>
                <a:effectLst/>
                <a:latin typeface="Helvetica" panose="020B0604020202020204" pitchFamily="34" charset="0"/>
              </a:rPr>
              <a:t> </a:t>
            </a:r>
            <a:r>
              <a:rPr lang="fr-FR" b="0" i="1" dirty="0">
                <a:solidFill>
                  <a:srgbClr val="333333"/>
                </a:solidFill>
                <a:effectLst/>
                <a:latin typeface="Helvetica" panose="020B0604020202020204" pitchFamily="34" charset="0"/>
              </a:rPr>
              <a:t>ne vous enivrez pas de vin, en quoi il y a de la dissolution; mais soyez </a:t>
            </a:r>
            <a:r>
              <a:rPr lang="fr-FR" b="1" i="1" dirty="0">
                <a:solidFill>
                  <a:srgbClr val="333333"/>
                </a:solidFill>
                <a:effectLst/>
                <a:latin typeface="Helvetica" panose="020B0604020202020204" pitchFamily="34" charset="0"/>
              </a:rPr>
              <a:t>remplis de l'Esprit</a:t>
            </a:r>
            <a:r>
              <a:rPr lang="fr-FR" b="0" i="1" dirty="0">
                <a:solidFill>
                  <a:srgbClr val="333333"/>
                </a:solidFill>
                <a:effectLst/>
                <a:latin typeface="Helvetica" panose="020B0604020202020204" pitchFamily="34" charset="0"/>
              </a:rPr>
              <a:t>,</a:t>
            </a:r>
          </a:p>
          <a:p>
            <a:pPr algn="l">
              <a:buNone/>
            </a:pPr>
            <a:r>
              <a:rPr lang="fr-FR" b="0" i="0" u="none" strike="noStrike" dirty="0">
                <a:solidFill>
                  <a:srgbClr val="1C7799"/>
                </a:solidFill>
                <a:effectLst/>
                <a:latin typeface="Helvetica" panose="020B0604020202020204" pitchFamily="34" charset="0"/>
              </a:rPr>
              <a:t>- de connaître la volonté de Dieu : </a:t>
            </a:r>
            <a:br>
              <a:rPr lang="fr-FR" b="0" i="0" u="none" strike="noStrike" dirty="0">
                <a:solidFill>
                  <a:srgbClr val="1C7799"/>
                </a:solidFill>
                <a:effectLst/>
                <a:latin typeface="Helvetica" panose="020B0604020202020204" pitchFamily="34" charset="0"/>
              </a:rPr>
            </a:br>
            <a:r>
              <a:rPr lang="fr-FR" b="1" i="0" u="none" strike="noStrike" dirty="0">
                <a:solidFill>
                  <a:srgbClr val="1C7799"/>
                </a:solidFill>
                <a:effectLst/>
                <a:latin typeface="Helvetica" panose="020B0604020202020204" pitchFamily="34" charset="0"/>
              </a:rPr>
              <a:t>Col 1:9</a:t>
            </a:r>
            <a:r>
              <a:rPr lang="fr-FR" b="0" i="0" dirty="0">
                <a:solidFill>
                  <a:srgbClr val="333333"/>
                </a:solidFill>
                <a:effectLst/>
                <a:latin typeface="Helvetica" panose="020B0604020202020204" pitchFamily="34" charset="0"/>
              </a:rPr>
              <a:t> </a:t>
            </a:r>
            <a:r>
              <a:rPr lang="fr-FR" b="0" i="1" dirty="0">
                <a:solidFill>
                  <a:srgbClr val="333333"/>
                </a:solidFill>
                <a:effectLst/>
                <a:latin typeface="Helvetica" panose="020B0604020202020204" pitchFamily="34" charset="0"/>
              </a:rPr>
              <a:t>nous ne cessons pas de prier et de demander pour vous que vous soyez remplis de la connaissance de sa volonté, en toute sagesse et intelligence spirituelle,</a:t>
            </a:r>
          </a:p>
          <a:p>
            <a:pPr algn="l">
              <a:buNone/>
            </a:pPr>
            <a:r>
              <a:rPr lang="fr-FR" dirty="0"/>
              <a:t>- de collaborer à l’œuvre de Dieu : </a:t>
            </a:r>
            <a:br>
              <a:rPr lang="fr-FR" dirty="0"/>
            </a:br>
            <a:r>
              <a:rPr lang="fr-FR" b="1" i="0" u="none" strike="noStrike" dirty="0">
                <a:solidFill>
                  <a:srgbClr val="1C7799"/>
                </a:solidFill>
                <a:effectLst/>
                <a:latin typeface="Helvetica" panose="020B0604020202020204" pitchFamily="34" charset="0"/>
              </a:rPr>
              <a:t>1Thess1:3</a:t>
            </a:r>
            <a:r>
              <a:rPr lang="fr-FR" b="0" i="0" u="none" strike="noStrike" dirty="0">
                <a:solidFill>
                  <a:srgbClr val="333333"/>
                </a:solidFill>
                <a:effectLst/>
                <a:latin typeface="Helvetica" panose="020B0604020202020204" pitchFamily="34" charset="0"/>
              </a:rPr>
              <a:t> </a:t>
            </a:r>
            <a:r>
              <a:rPr lang="fr-FR" b="0" i="1" dirty="0">
                <a:solidFill>
                  <a:srgbClr val="333333"/>
                </a:solidFill>
                <a:effectLst/>
                <a:latin typeface="Helvetica" panose="020B0604020202020204" pitchFamily="34" charset="0"/>
              </a:rPr>
              <a:t>nous souvenant sans cesse de votre œuvre de foi, de votre travail d'amour, et de votre patience d'espérance de notre Seigneur Jésus Christ, devant notre Dieu et Père</a:t>
            </a:r>
          </a:p>
          <a:p>
            <a:pPr algn="l">
              <a:buNone/>
            </a:pPr>
            <a:r>
              <a:rPr lang="fr-FR" dirty="0"/>
              <a:t>- de vivre appartenance et richesse de la vie collective :  </a:t>
            </a:r>
            <a:br>
              <a:rPr lang="fr-FR" dirty="0"/>
            </a:br>
            <a:r>
              <a:rPr lang="fr-FR" b="1" i="0" u="none" strike="noStrike" dirty="0">
                <a:solidFill>
                  <a:srgbClr val="1C7799"/>
                </a:solidFill>
                <a:effectLst/>
                <a:latin typeface="Helvetica" panose="020B0604020202020204" pitchFamily="34" charset="0"/>
              </a:rPr>
              <a:t>1Cor 12:25</a:t>
            </a:r>
            <a:r>
              <a:rPr lang="fr-FR" b="0" i="0" u="none" strike="noStrike" dirty="0">
                <a:solidFill>
                  <a:srgbClr val="333333"/>
                </a:solidFill>
                <a:effectLst/>
                <a:latin typeface="Helvetica" panose="020B0604020202020204" pitchFamily="34" charset="0"/>
              </a:rPr>
              <a:t> </a:t>
            </a:r>
            <a:r>
              <a:rPr lang="fr-FR" b="0" i="1" dirty="0">
                <a:solidFill>
                  <a:srgbClr val="333333"/>
                </a:solidFill>
                <a:effectLst/>
                <a:latin typeface="Helvetica" panose="020B0604020202020204" pitchFamily="34" charset="0"/>
              </a:rPr>
              <a:t>qu'il n'y ait point de division dans le corps, mais que les membres aient un égal soin les uns des autres.</a:t>
            </a:r>
            <a:endParaRPr lang="fr-FR" i="1" dirty="0"/>
          </a:p>
          <a:p>
            <a:pPr algn="l">
              <a:buNone/>
            </a:pPr>
            <a:r>
              <a:rPr lang="fr-FR" dirty="0"/>
              <a:t>- De garder l’unité : </a:t>
            </a:r>
            <a:br>
              <a:rPr lang="fr-FR" dirty="0"/>
            </a:br>
            <a:r>
              <a:rPr lang="fr-FR" b="1" i="0" u="none" strike="noStrike" dirty="0">
                <a:solidFill>
                  <a:srgbClr val="1C7799"/>
                </a:solidFill>
                <a:effectLst/>
                <a:latin typeface="Helvetica" panose="020B0604020202020204" pitchFamily="34" charset="0"/>
              </a:rPr>
              <a:t>Phil 2:2</a:t>
            </a:r>
            <a:r>
              <a:rPr lang="fr-FR" b="0" i="0" u="none" strike="noStrike" dirty="0">
                <a:solidFill>
                  <a:srgbClr val="333333"/>
                </a:solidFill>
                <a:effectLst/>
                <a:latin typeface="Helvetica" panose="020B0604020202020204" pitchFamily="34" charset="0"/>
              </a:rPr>
              <a:t> </a:t>
            </a:r>
            <a:r>
              <a:rPr lang="fr-FR" b="0" i="1" dirty="0">
                <a:solidFill>
                  <a:srgbClr val="333333"/>
                </a:solidFill>
                <a:effectLst/>
                <a:latin typeface="Helvetica" panose="020B0604020202020204" pitchFamily="34" charset="0"/>
              </a:rPr>
              <a:t>rendez ma joie accomplie en ceci que vous ayez une même pensée, ayant un même amour, étant d'un même sentiment, pensant à une seule et même chose.</a:t>
            </a:r>
          </a:p>
        </p:txBody>
      </p:sp>
    </p:spTree>
    <p:extLst>
      <p:ext uri="{BB962C8B-B14F-4D97-AF65-F5344CB8AC3E}">
        <p14:creationId xmlns:p14="http://schemas.microsoft.com/office/powerpoint/2010/main" val="15586443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i="0" dirty="0">
                <a:solidFill>
                  <a:srgbClr val="333333"/>
                </a:solidFill>
                <a:effectLst/>
                <a:latin typeface="Helvetica" panose="020B0604020202020204" pitchFamily="34" charset="0"/>
              </a:rPr>
              <a:t>Phil 2.1, 2 </a:t>
            </a:r>
            <a:r>
              <a:rPr lang="fr-FR" b="0" i="1" dirty="0">
                <a:solidFill>
                  <a:srgbClr val="333333"/>
                </a:solidFill>
                <a:effectLst/>
                <a:latin typeface="Helvetica" panose="020B0604020202020204" pitchFamily="34" charset="0"/>
              </a:rPr>
              <a:t>Si donc il y a quelque consolation en Christ, si quelque soulagement d'amour, si quelque communion de l'Esprit, si quelque tendresse et quelques compassions, rendez ma joie accomplie en ceci que vous ayez une même pensée, ayant un même amour, étant d'un même sentiment, pensant à une seule et même chose.</a:t>
            </a:r>
            <a:endParaRPr lang="fr-FR" i="1" dirty="0"/>
          </a:p>
        </p:txBody>
      </p:sp>
    </p:spTree>
    <p:extLst>
      <p:ext uri="{BB962C8B-B14F-4D97-AF65-F5344CB8AC3E}">
        <p14:creationId xmlns:p14="http://schemas.microsoft.com/office/powerpoint/2010/main" val="33503213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12576699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23399987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20953271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À faire connaître au souffrant </a:t>
            </a:r>
          </a:p>
        </p:txBody>
      </p:sp>
    </p:spTree>
    <p:extLst>
      <p:ext uri="{BB962C8B-B14F-4D97-AF65-F5344CB8AC3E}">
        <p14:creationId xmlns:p14="http://schemas.microsoft.com/office/powerpoint/2010/main" val="32664108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i="1" dirty="0"/>
              <a:t>Jean 14.17 Il vous est avantageux que moi je m'en aille; car si je ne m'en vais, le Consolateur ne viendra pas à vous; mais si je m'en vais, je vous l'enverrai</a:t>
            </a:r>
            <a:endParaRPr lang="fr-FR" dirty="0"/>
          </a:p>
        </p:txBody>
      </p:sp>
    </p:spTree>
    <p:extLst>
      <p:ext uri="{BB962C8B-B14F-4D97-AF65-F5344CB8AC3E}">
        <p14:creationId xmlns:p14="http://schemas.microsoft.com/office/powerpoint/2010/main" val="12332009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24DF60-33A4-8B56-07D8-3E2DA26A72EB}"/>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69FC1888-620D-F822-2F72-774BC9EDEDAE}"/>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359F3D76-254A-691A-F91D-78B09869A6CD}"/>
              </a:ext>
            </a:extLst>
          </p:cNvPr>
          <p:cNvSpPr>
            <a:spLocks noGrp="1"/>
          </p:cNvSpPr>
          <p:nvPr>
            <p:ph type="body" idx="1"/>
          </p:nvPr>
        </p:nvSpPr>
        <p:spPr/>
        <p:txBody>
          <a:bodyPr/>
          <a:lstStyle/>
          <a:p>
            <a:pPr marL="0" marR="0" lvl="0" indent="0" defTabSz="457200" eaLnBrk="1" fontAlgn="auto" latinLnBrk="0" hangingPunct="1">
              <a:lnSpc>
                <a:spcPct val="125000"/>
              </a:lnSpc>
              <a:spcBef>
                <a:spcPts val="0"/>
              </a:spcBef>
              <a:spcAft>
                <a:spcPts val="0"/>
              </a:spcAft>
              <a:buClrTx/>
              <a:buSzTx/>
              <a:buFontTx/>
              <a:buNone/>
              <a:tabLst/>
              <a:defRPr/>
            </a:pPr>
            <a:r>
              <a:rPr lang="fr-FR" b="1" dirty="0"/>
              <a:t>2Cor 4. 13-15 </a:t>
            </a:r>
            <a:r>
              <a:rPr lang="fr-FR" i="1" dirty="0"/>
              <a:t>ayant le même </a:t>
            </a:r>
            <a:r>
              <a:rPr lang="fr-FR" i="1" dirty="0">
                <a:solidFill>
                  <a:srgbClr val="FFC000"/>
                </a:solidFill>
              </a:rPr>
              <a:t>esprit de foi</a:t>
            </a:r>
            <a:r>
              <a:rPr lang="fr-FR" i="1" dirty="0"/>
              <a:t>, selon ce qui est écrit: "J'ai cru, c'est pourquoi j'ai parlé", nous aussi nous croyons, c'est pourquoi aussi nous parlons : sachant que celui qui a ressuscité le Seigneur Jésus, nous ressuscitera avec Jésus, et nous présentera avec vous. …</a:t>
            </a:r>
          </a:p>
          <a:p>
            <a:pPr marL="0" marR="0" lvl="0" indent="0" defTabSz="457200" eaLnBrk="1" fontAlgn="auto" latinLnBrk="0" hangingPunct="1">
              <a:lnSpc>
                <a:spcPct val="125000"/>
              </a:lnSpc>
              <a:spcBef>
                <a:spcPts val="0"/>
              </a:spcBef>
              <a:spcAft>
                <a:spcPts val="0"/>
              </a:spcAft>
              <a:buClrTx/>
              <a:buSzTx/>
              <a:buFontTx/>
              <a:buNone/>
              <a:tabLst/>
              <a:defRPr/>
            </a:pPr>
            <a:r>
              <a:rPr lang="fr-FR" b="1" i="1" dirty="0"/>
              <a:t>Autres noms : </a:t>
            </a:r>
            <a:r>
              <a:rPr lang="fr-FR" i="1" dirty="0"/>
              <a:t>L'Esprit de l’Eternel</a:t>
            </a:r>
            <a:r>
              <a:rPr lang="fr-FR" dirty="0"/>
              <a:t> (Ge 6.3), </a:t>
            </a:r>
            <a:r>
              <a:rPr lang="fr-FR" i="1" dirty="0"/>
              <a:t>l'Esprit du Seigneur</a:t>
            </a:r>
            <a:r>
              <a:rPr lang="fr-FR" dirty="0"/>
              <a:t> (Es 61.1), </a:t>
            </a:r>
            <a:r>
              <a:rPr lang="fr-FR" i="1" dirty="0"/>
              <a:t>l’Esprit de Dieu</a:t>
            </a:r>
            <a:r>
              <a:rPr lang="fr-FR" dirty="0"/>
              <a:t> (Mt 3.16), </a:t>
            </a:r>
            <a:r>
              <a:rPr lang="fr-FR" i="1" dirty="0"/>
              <a:t>l’Esprit de sainteté</a:t>
            </a:r>
            <a:r>
              <a:rPr lang="fr-FR" dirty="0"/>
              <a:t> (Ro 1.4), </a:t>
            </a:r>
            <a:r>
              <a:rPr lang="fr-FR" i="1" dirty="0"/>
              <a:t>l’Esprit de vie (Rom 8. 2) ; l’Esprit de Christ </a:t>
            </a:r>
            <a:r>
              <a:rPr lang="fr-FR" dirty="0"/>
              <a:t>(Ro 8.9), </a:t>
            </a:r>
            <a:r>
              <a:rPr lang="fr-FR" i="1" dirty="0"/>
              <a:t>l’Esprit de son Fils</a:t>
            </a:r>
            <a:r>
              <a:rPr lang="fr-FR" dirty="0"/>
              <a:t> (Ga 4.6), </a:t>
            </a:r>
            <a:r>
              <a:rPr lang="fr-FR" i="1" dirty="0"/>
              <a:t>de grâce</a:t>
            </a:r>
            <a:r>
              <a:rPr lang="fr-FR" dirty="0"/>
              <a:t> (He 10.29), </a:t>
            </a:r>
            <a:r>
              <a:rPr lang="fr-FR" i="1" dirty="0"/>
              <a:t>de gloire</a:t>
            </a:r>
            <a:r>
              <a:rPr lang="fr-FR" dirty="0"/>
              <a:t> (1Pi 4.14), </a:t>
            </a:r>
            <a:r>
              <a:rPr lang="fr-FR" i="1" dirty="0"/>
              <a:t>de prophétie</a:t>
            </a:r>
            <a:r>
              <a:rPr lang="fr-FR" dirty="0"/>
              <a:t> (</a:t>
            </a:r>
            <a:r>
              <a:rPr lang="fr-FR" dirty="0" err="1"/>
              <a:t>Ap</a:t>
            </a:r>
            <a:r>
              <a:rPr lang="fr-FR" dirty="0"/>
              <a:t> 19.10), l’Esprit éternel (He 9.14).</a:t>
            </a:r>
          </a:p>
        </p:txBody>
      </p:sp>
    </p:spTree>
    <p:extLst>
      <p:ext uri="{BB962C8B-B14F-4D97-AF65-F5344CB8AC3E}">
        <p14:creationId xmlns:p14="http://schemas.microsoft.com/office/powerpoint/2010/main" val="6960781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l">
              <a:buNone/>
            </a:pPr>
            <a:r>
              <a:rPr lang="fr-FR" b="1" i="0" u="none" strike="noStrike" dirty="0">
                <a:solidFill>
                  <a:srgbClr val="1C7799"/>
                </a:solidFill>
                <a:effectLst/>
                <a:latin typeface="Helvetica" panose="020B0604020202020204" pitchFamily="34" charset="0"/>
              </a:rPr>
              <a:t>Ephésiens 3:16-19</a:t>
            </a:r>
            <a:r>
              <a:rPr lang="fr-FR" b="0" i="0" u="none" strike="noStrike" dirty="0">
                <a:solidFill>
                  <a:srgbClr val="333333"/>
                </a:solidFill>
                <a:effectLst/>
                <a:latin typeface="Helvetica" panose="020B0604020202020204" pitchFamily="34" charset="0"/>
              </a:rPr>
              <a:t> </a:t>
            </a:r>
            <a:r>
              <a:rPr lang="fr-FR" b="0" i="1" dirty="0">
                <a:solidFill>
                  <a:srgbClr val="333333"/>
                </a:solidFill>
                <a:effectLst/>
                <a:latin typeface="Helvetica" panose="020B0604020202020204" pitchFamily="34" charset="0"/>
              </a:rPr>
              <a:t>que, selon les richesses de sa gloire, il vous donne d'être </a:t>
            </a:r>
            <a:r>
              <a:rPr lang="fr-FR" b="1" i="1" dirty="0">
                <a:solidFill>
                  <a:srgbClr val="333333"/>
                </a:solidFill>
                <a:effectLst/>
                <a:latin typeface="Helvetica" panose="020B0604020202020204" pitchFamily="34" charset="0"/>
              </a:rPr>
              <a:t>fortifiés en puissance par son Esprit, quant à l'homme intérieur</a:t>
            </a:r>
            <a:r>
              <a:rPr lang="fr-FR" b="0" i="1" dirty="0">
                <a:solidFill>
                  <a:srgbClr val="333333"/>
                </a:solidFill>
                <a:effectLst/>
                <a:latin typeface="Helvetica" panose="020B0604020202020204" pitchFamily="34" charset="0"/>
              </a:rPr>
              <a:t>; de sorte que le Christ habite, par la foi, dans vos cœurs, et que vous soyez enracinés et fondés dans l'amour; afin que vous soyez capables de comprendre avec tous les saints quelle est la largeur et la longueur, et la profondeur et la hauteur, -et de connaître l'amour du Christ qui surpasse toute connaissance; afin que vous soyez remplis jusqu'à toute la plénitude de Dieu.</a:t>
            </a:r>
          </a:p>
          <a:p>
            <a:pPr algn="l">
              <a:buNone/>
            </a:pPr>
            <a:endParaRPr lang="fr-FR" b="0" i="1" dirty="0">
              <a:solidFill>
                <a:srgbClr val="333333"/>
              </a:solidFill>
              <a:effectLst/>
              <a:latin typeface="Helvetica" panose="020B0604020202020204" pitchFamily="34" charset="0"/>
            </a:endParaRPr>
          </a:p>
          <a:p>
            <a:pPr algn="l">
              <a:buNone/>
            </a:pPr>
            <a:endParaRPr lang="fr-FR" b="0" i="1" dirty="0">
              <a:solidFill>
                <a:srgbClr val="333333"/>
              </a:solidFill>
              <a:effectLst/>
              <a:latin typeface="Helvetica" panose="020B0604020202020204" pitchFamily="34" charset="0"/>
            </a:endParaRPr>
          </a:p>
        </p:txBody>
      </p:sp>
    </p:spTree>
    <p:extLst>
      <p:ext uri="{BB962C8B-B14F-4D97-AF65-F5344CB8AC3E}">
        <p14:creationId xmlns:p14="http://schemas.microsoft.com/office/powerpoint/2010/main" val="32581353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DEA9FB-CE4E-B374-4B07-88CAD1EAE556}"/>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69965F4B-9481-A2FD-AAEA-1FD8768CF9BF}"/>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39F60652-261B-C362-561C-731DA526BA15}"/>
              </a:ext>
            </a:extLst>
          </p:cNvPr>
          <p:cNvSpPr>
            <a:spLocks noGrp="1"/>
          </p:cNvSpPr>
          <p:nvPr>
            <p:ph type="body" idx="1"/>
          </p:nvPr>
        </p:nvSpPr>
        <p:spPr/>
        <p:txBody>
          <a:bodyPr/>
          <a:lstStyle/>
          <a:p>
            <a:pPr algn="l">
              <a:buNone/>
            </a:pPr>
            <a:r>
              <a:rPr lang="fr-FR" b="1" i="0" u="none" strike="noStrike" dirty="0">
                <a:solidFill>
                  <a:srgbClr val="1C7799"/>
                </a:solidFill>
                <a:effectLst/>
                <a:latin typeface="Helvetica" panose="020B0604020202020204" pitchFamily="34" charset="0"/>
              </a:rPr>
              <a:t>Romains 1:11, 12 </a:t>
            </a:r>
            <a:r>
              <a:rPr lang="fr-FR" b="0" i="0" u="none" strike="noStrike" dirty="0">
                <a:solidFill>
                  <a:srgbClr val="333333"/>
                </a:solidFill>
                <a:effectLst/>
                <a:latin typeface="Helvetica" panose="020B0604020202020204" pitchFamily="34" charset="0"/>
              </a:rPr>
              <a:t>: </a:t>
            </a:r>
            <a:r>
              <a:rPr lang="fr-FR" b="0" i="0" dirty="0">
                <a:solidFill>
                  <a:srgbClr val="333333"/>
                </a:solidFill>
                <a:effectLst/>
                <a:latin typeface="Helvetica" panose="020B0604020202020204" pitchFamily="34" charset="0"/>
              </a:rPr>
              <a:t> </a:t>
            </a:r>
            <a:r>
              <a:rPr lang="fr-FR" b="0" i="1" dirty="0">
                <a:solidFill>
                  <a:srgbClr val="333333"/>
                </a:solidFill>
                <a:effectLst/>
                <a:latin typeface="Helvetica" panose="020B0604020202020204" pitchFamily="34" charset="0"/>
              </a:rPr>
              <a:t>je désire ardemment de vous voir, afin de vous faire part de quelque </a:t>
            </a:r>
            <a:r>
              <a:rPr lang="fr-FR" b="1" i="1" dirty="0">
                <a:solidFill>
                  <a:srgbClr val="333333"/>
                </a:solidFill>
                <a:effectLst/>
                <a:latin typeface="Helvetica" panose="020B0604020202020204" pitchFamily="34" charset="0"/>
              </a:rPr>
              <a:t>don de grâce spirituel</a:t>
            </a:r>
            <a:r>
              <a:rPr lang="fr-FR" b="0" i="1" dirty="0">
                <a:solidFill>
                  <a:srgbClr val="333333"/>
                </a:solidFill>
                <a:effectLst/>
                <a:latin typeface="Helvetica" panose="020B0604020202020204" pitchFamily="34" charset="0"/>
              </a:rPr>
              <a:t>, pour que vous soyez </a:t>
            </a:r>
            <a:r>
              <a:rPr lang="fr-FR" b="1" i="1" dirty="0">
                <a:solidFill>
                  <a:srgbClr val="333333"/>
                </a:solidFill>
                <a:effectLst/>
                <a:latin typeface="Helvetica" panose="020B0604020202020204" pitchFamily="34" charset="0"/>
              </a:rPr>
              <a:t>affermis</a:t>
            </a:r>
            <a:r>
              <a:rPr lang="fr-FR" b="0" i="1" dirty="0">
                <a:solidFill>
                  <a:srgbClr val="333333"/>
                </a:solidFill>
                <a:effectLst/>
                <a:latin typeface="Helvetica" panose="020B0604020202020204" pitchFamily="34" charset="0"/>
              </a:rPr>
              <a:t>, c'est-à-dire pour que nous soyons </a:t>
            </a:r>
            <a:r>
              <a:rPr lang="fr-FR" b="1" i="1" dirty="0">
                <a:solidFill>
                  <a:srgbClr val="333333"/>
                </a:solidFill>
                <a:effectLst/>
                <a:latin typeface="Helvetica" panose="020B0604020202020204" pitchFamily="34" charset="0"/>
              </a:rPr>
              <a:t>consolés</a:t>
            </a:r>
            <a:r>
              <a:rPr lang="fr-FR" b="0" i="1" dirty="0">
                <a:solidFill>
                  <a:srgbClr val="333333"/>
                </a:solidFill>
                <a:effectLst/>
                <a:latin typeface="Helvetica" panose="020B0604020202020204" pitchFamily="34" charset="0"/>
              </a:rPr>
              <a:t> ensemble au milieu de vous, vous et moi, chacun </a:t>
            </a:r>
            <a:r>
              <a:rPr lang="fr-FR" b="1" i="1" dirty="0">
                <a:solidFill>
                  <a:srgbClr val="333333"/>
                </a:solidFill>
                <a:effectLst/>
                <a:latin typeface="Helvetica" panose="020B0604020202020204" pitchFamily="34" charset="0"/>
              </a:rPr>
              <a:t>par la foi </a:t>
            </a:r>
            <a:r>
              <a:rPr lang="fr-FR" b="0" i="1" dirty="0">
                <a:solidFill>
                  <a:srgbClr val="333333"/>
                </a:solidFill>
                <a:effectLst/>
                <a:latin typeface="Helvetica" panose="020B0604020202020204" pitchFamily="34" charset="0"/>
              </a:rPr>
              <a:t>qui est dans l'autre.</a:t>
            </a:r>
          </a:p>
        </p:txBody>
      </p:sp>
    </p:spTree>
    <p:extLst>
      <p:ext uri="{BB962C8B-B14F-4D97-AF65-F5344CB8AC3E}">
        <p14:creationId xmlns:p14="http://schemas.microsoft.com/office/powerpoint/2010/main" val="23741808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re et sous-titre">
    <p:spTree>
      <p:nvGrpSpPr>
        <p:cNvPr id="1" name=""/>
        <p:cNvGrpSpPr/>
        <p:nvPr/>
      </p:nvGrpSpPr>
      <p:grpSpPr>
        <a:xfrm>
          <a:off x="0" y="0"/>
          <a:ext cx="0" cy="0"/>
          <a:chOff x="0" y="0"/>
          <a:chExt cx="0" cy="0"/>
        </a:xfrm>
      </p:grpSpPr>
      <p:sp>
        <p:nvSpPr>
          <p:cNvPr id="11" name="Texte du titre"/>
          <p:cNvSpPr txBox="1">
            <a:spLocks noGrp="1"/>
          </p:cNvSpPr>
          <p:nvPr>
            <p:ph type="title"/>
          </p:nvPr>
        </p:nvSpPr>
        <p:spPr>
          <a:xfrm>
            <a:off x="1270000" y="1638300"/>
            <a:ext cx="10464800" cy="3302000"/>
          </a:xfrm>
          <a:prstGeom prst="rect">
            <a:avLst/>
          </a:prstGeom>
        </p:spPr>
        <p:txBody>
          <a:bodyPr anchor="b"/>
          <a:lstStyle/>
          <a:p>
            <a:r>
              <a:t>Texte du titre</a:t>
            </a:r>
          </a:p>
        </p:txBody>
      </p:sp>
      <p:sp>
        <p:nvSpPr>
          <p:cNvPr id="12" name="Texte niveau 1…"/>
          <p:cNvSpPr txBox="1">
            <a:spLocks noGrp="1"/>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Texte niveau 1</a:t>
            </a:r>
          </a:p>
          <a:p>
            <a:pPr lvl="1"/>
            <a:r>
              <a:t>Texte niveau 2</a:t>
            </a:r>
          </a:p>
          <a:p>
            <a:pPr lvl="2"/>
            <a:r>
              <a:t>Texte niveau 3</a:t>
            </a:r>
          </a:p>
          <a:p>
            <a:pPr lvl="3"/>
            <a:r>
              <a:t>Texte niveau 4</a:t>
            </a:r>
          </a:p>
          <a:p>
            <a:pPr lvl="4"/>
            <a:r>
              <a:t>Texte niveau 5</a:t>
            </a:r>
          </a:p>
        </p:txBody>
      </p:sp>
      <p:sp>
        <p:nvSpPr>
          <p:cNvPr id="13"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Citation">
    <p:spTree>
      <p:nvGrpSpPr>
        <p:cNvPr id="1" name=""/>
        <p:cNvGrpSpPr/>
        <p:nvPr/>
      </p:nvGrpSpPr>
      <p:grpSpPr>
        <a:xfrm>
          <a:off x="0" y="0"/>
          <a:ext cx="0" cy="0"/>
          <a:chOff x="0" y="0"/>
          <a:chExt cx="0" cy="0"/>
        </a:xfrm>
      </p:grpSpPr>
      <p:sp>
        <p:nvSpPr>
          <p:cNvPr id="93" name="–Gilles Alain"/>
          <p:cNvSpPr txBox="1">
            <a:spLocks noGrp="1"/>
          </p:cNvSpPr>
          <p:nvPr>
            <p:ph type="body" sz="quarter" idx="13"/>
          </p:nvPr>
        </p:nvSpPr>
        <p:spPr>
          <a:xfrm>
            <a:off x="1270000" y="6362700"/>
            <a:ext cx="10464800" cy="533400"/>
          </a:xfrm>
          <a:prstGeom prst="rect">
            <a:avLst/>
          </a:prstGeom>
        </p:spPr>
        <p:txBody>
          <a:bodyPr anchor="t">
            <a:spAutoFit/>
          </a:bodyPr>
          <a:lstStyle>
            <a:lvl1pPr marL="0" indent="0" algn="ctr">
              <a:spcBef>
                <a:spcPts val="0"/>
              </a:spcBef>
              <a:buSzTx/>
              <a:buNone/>
              <a:defRPr sz="2800" b="1">
                <a:latin typeface="Helvetica"/>
                <a:ea typeface="Helvetica"/>
                <a:cs typeface="Helvetica"/>
                <a:sym typeface="Helvetica"/>
              </a:defRPr>
            </a:lvl1pPr>
          </a:lstStyle>
          <a:p>
            <a:r>
              <a:t>–Gilles Alain</a:t>
            </a:r>
          </a:p>
        </p:txBody>
      </p:sp>
      <p:sp>
        <p:nvSpPr>
          <p:cNvPr id="94" name="« Saisissez une citation ici. »"/>
          <p:cNvSpPr txBox="1">
            <a:spLocks noGrp="1"/>
          </p:cNvSpPr>
          <p:nvPr>
            <p:ph type="body" sz="quarter" idx="14"/>
          </p:nvPr>
        </p:nvSpPr>
        <p:spPr>
          <a:xfrm>
            <a:off x="1270000" y="4254500"/>
            <a:ext cx="10464800" cy="711200"/>
          </a:xfrm>
          <a:prstGeom prst="rect">
            <a:avLst/>
          </a:prstGeom>
        </p:spPr>
        <p:txBody>
          <a:bodyPr>
            <a:spAutoFit/>
          </a:bodyPr>
          <a:lstStyle>
            <a:lvl1pPr marL="0" indent="0" algn="ctr">
              <a:spcBef>
                <a:spcPts val="2400"/>
              </a:spcBef>
              <a:buSzTx/>
              <a:buNone/>
              <a:defRPr sz="4000"/>
            </a:lvl1pPr>
          </a:lstStyle>
          <a:p>
            <a:r>
              <a:t>« Saisissez une citation ici. »</a:t>
            </a:r>
          </a:p>
        </p:txBody>
      </p:sp>
      <p:sp>
        <p:nvSpPr>
          <p:cNvPr id="95"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Vierge">
    <p:spTree>
      <p:nvGrpSpPr>
        <p:cNvPr id="1" name=""/>
        <p:cNvGrpSpPr/>
        <p:nvPr/>
      </p:nvGrpSpPr>
      <p:grpSpPr>
        <a:xfrm>
          <a:off x="0" y="0"/>
          <a:ext cx="0" cy="0"/>
          <a:chOff x="0" y="0"/>
          <a:chExt cx="0" cy="0"/>
        </a:xfrm>
      </p:grpSpPr>
      <p:sp>
        <p:nvSpPr>
          <p:cNvPr id="110"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re et puces">
    <p:bg>
      <p:bgPr>
        <a:blipFill rotWithShape="1">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17" name="Texte du titre"/>
          <p:cNvSpPr txBox="1">
            <a:spLocks noGrp="1"/>
          </p:cNvSpPr>
          <p:nvPr>
            <p:ph type="title"/>
          </p:nvPr>
        </p:nvSpPr>
        <p:spPr>
          <a:xfrm>
            <a:off x="955039" y="1523999"/>
            <a:ext cx="11101495" cy="1591735"/>
          </a:xfrm>
          <a:prstGeom prst="rect">
            <a:avLst/>
          </a:prstGeom>
        </p:spPr>
        <p:txBody>
          <a:bodyPr lIns="27093" tIns="27093" rIns="27093" bIns="27093"/>
          <a:lstStyle>
            <a:lvl1pPr defTabSz="587022">
              <a:defRPr sz="7800"/>
            </a:lvl1pPr>
          </a:lstStyle>
          <a:p>
            <a:r>
              <a:t>Texte du titre</a:t>
            </a:r>
          </a:p>
        </p:txBody>
      </p:sp>
      <p:sp>
        <p:nvSpPr>
          <p:cNvPr id="118" name="Texte niveau 1…"/>
          <p:cNvSpPr txBox="1">
            <a:spLocks noGrp="1"/>
          </p:cNvSpPr>
          <p:nvPr>
            <p:ph type="body" idx="1"/>
          </p:nvPr>
        </p:nvSpPr>
        <p:spPr>
          <a:xfrm>
            <a:off x="955039" y="3163146"/>
            <a:ext cx="11101495" cy="4714241"/>
          </a:xfrm>
          <a:prstGeom prst="rect">
            <a:avLst/>
          </a:prstGeom>
        </p:spPr>
        <p:txBody>
          <a:bodyPr lIns="27093" tIns="27093" rIns="27093" bIns="27093"/>
          <a:lstStyle>
            <a:lvl1pPr marL="422030" indent="-422030" defTabSz="587022">
              <a:spcBef>
                <a:spcPts val="4100"/>
              </a:spcBef>
              <a:defRPr sz="3600"/>
            </a:lvl1pPr>
            <a:lvl2pPr marL="1031630" indent="-422030" defTabSz="587022">
              <a:spcBef>
                <a:spcPts val="4100"/>
              </a:spcBef>
              <a:defRPr sz="3600"/>
            </a:lvl2pPr>
            <a:lvl3pPr marL="1641230" indent="-422030" defTabSz="587022">
              <a:spcBef>
                <a:spcPts val="4100"/>
              </a:spcBef>
              <a:defRPr sz="3600"/>
            </a:lvl3pPr>
            <a:lvl4pPr marL="2250830" indent="-422030" defTabSz="587022">
              <a:spcBef>
                <a:spcPts val="4100"/>
              </a:spcBef>
              <a:defRPr sz="3600"/>
            </a:lvl4pPr>
            <a:lvl5pPr marL="2860430" indent="-422030" defTabSz="587022">
              <a:spcBef>
                <a:spcPts val="4100"/>
              </a:spcBef>
              <a:defRPr sz="3600"/>
            </a:lvl5pPr>
          </a:lstStyle>
          <a:p>
            <a:r>
              <a:t>Texte niveau 1</a:t>
            </a:r>
          </a:p>
          <a:p>
            <a:pPr lvl="1"/>
            <a:r>
              <a:t>Texte niveau 2</a:t>
            </a:r>
          </a:p>
          <a:p>
            <a:pPr lvl="2"/>
            <a:r>
              <a:t>Texte niveau 3</a:t>
            </a:r>
          </a:p>
          <a:p>
            <a:pPr lvl="3"/>
            <a:r>
              <a:t>Texte niveau 4</a:t>
            </a:r>
          </a:p>
          <a:p>
            <a:pPr lvl="4"/>
            <a:r>
              <a:t>Texte niveau 5</a:t>
            </a:r>
          </a:p>
        </p:txBody>
      </p:sp>
      <p:sp>
        <p:nvSpPr>
          <p:cNvPr id="119" name="Numéro de diapositive"/>
          <p:cNvSpPr txBox="1">
            <a:spLocks noGrp="1"/>
          </p:cNvSpPr>
          <p:nvPr>
            <p:ph type="sldNum" sz="quarter" idx="2"/>
          </p:nvPr>
        </p:nvSpPr>
        <p:spPr>
          <a:xfrm>
            <a:off x="6350575" y="8155093"/>
            <a:ext cx="292846" cy="295488"/>
          </a:xfrm>
          <a:prstGeom prst="rect">
            <a:avLst/>
          </a:prstGeom>
        </p:spPr>
        <p:txBody>
          <a:bodyPr lIns="27093" tIns="27093" rIns="27093" bIns="27093"/>
          <a:lstStyle>
            <a:lvl1pPr defTabSz="587022">
              <a:defRPr sz="1600"/>
            </a:lvl1pPr>
          </a:lstStyle>
          <a:p>
            <a:fld id="{86CB4B4D-7CA3-9044-876B-883B54F8677D}" type="slidenum">
              <a:t>‹N°›</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Diapositive de titre">
    <p:bg>
      <p:bgPr>
        <a:solidFill>
          <a:srgbClr val="FFFFFF"/>
        </a:solidFill>
        <a:effectLst/>
      </p:bgPr>
    </p:bg>
    <p:spTree>
      <p:nvGrpSpPr>
        <p:cNvPr id="1" name=""/>
        <p:cNvGrpSpPr/>
        <p:nvPr/>
      </p:nvGrpSpPr>
      <p:grpSpPr>
        <a:xfrm>
          <a:off x="0" y="0"/>
          <a:ext cx="0" cy="0"/>
          <a:chOff x="0" y="0"/>
          <a:chExt cx="0" cy="0"/>
        </a:xfrm>
      </p:grpSpPr>
      <p:sp>
        <p:nvSpPr>
          <p:cNvPr id="126" name="Text Box 7"/>
          <p:cNvSpPr txBox="1"/>
          <p:nvPr/>
        </p:nvSpPr>
        <p:spPr>
          <a:xfrm>
            <a:off x="67282" y="9428480"/>
            <a:ext cx="10671372" cy="27787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5023" tIns="65023" rIns="65023" bIns="65023">
            <a:spAutoFit/>
          </a:bodyPr>
          <a:lstStyle>
            <a:lvl1pPr algn="l" defTabSz="1300480">
              <a:spcBef>
                <a:spcPts val="600"/>
              </a:spcBef>
              <a:defRPr sz="1100">
                <a:solidFill>
                  <a:srgbClr val="336699"/>
                </a:solidFill>
                <a:latin typeface="Arial"/>
                <a:ea typeface="Arial"/>
                <a:cs typeface="Arial"/>
                <a:sym typeface="Arial"/>
              </a:defRPr>
            </a:lvl1pPr>
          </a:lstStyle>
          <a:p>
            <a:r>
              <a:t>Webinaire CoVid – Le Saint-Esprit – 30-06-2020 – JP-GA-NA – À ne pas dissocier de la présentation orale</a:t>
            </a:r>
          </a:p>
        </p:txBody>
      </p:sp>
      <p:grpSp>
        <p:nvGrpSpPr>
          <p:cNvPr id="129" name="Grouper 4"/>
          <p:cNvGrpSpPr/>
          <p:nvPr/>
        </p:nvGrpSpPr>
        <p:grpSpPr>
          <a:xfrm>
            <a:off x="11315735" y="219286"/>
            <a:ext cx="1463041" cy="2162388"/>
            <a:chOff x="0" y="0"/>
            <a:chExt cx="1463040" cy="2162386"/>
          </a:xfrm>
        </p:grpSpPr>
        <p:pic>
          <p:nvPicPr>
            <p:cNvPr id="127" name="Image 5" descr="Image 5"/>
            <p:cNvPicPr>
              <a:picLocks noChangeAspect="1"/>
            </p:cNvPicPr>
            <p:nvPr/>
          </p:nvPicPr>
          <p:blipFill>
            <a:blip r:embed="rId2"/>
            <a:stretch>
              <a:fillRect/>
            </a:stretch>
          </p:blipFill>
          <p:spPr>
            <a:xfrm>
              <a:off x="81280" y="1096715"/>
              <a:ext cx="1300481" cy="1065672"/>
            </a:xfrm>
            <a:prstGeom prst="rect">
              <a:avLst/>
            </a:prstGeom>
            <a:ln w="12700" cap="flat">
              <a:noFill/>
              <a:miter lim="400000"/>
            </a:ln>
            <a:effectLst/>
          </p:spPr>
        </p:pic>
        <p:pic>
          <p:nvPicPr>
            <p:cNvPr id="128" name="Image 6" descr="Image 6"/>
            <p:cNvPicPr>
              <a:picLocks noChangeAspect="1"/>
            </p:cNvPicPr>
            <p:nvPr/>
          </p:nvPicPr>
          <p:blipFill>
            <a:blip r:embed="rId3"/>
            <a:stretch>
              <a:fillRect/>
            </a:stretch>
          </p:blipFill>
          <p:spPr>
            <a:xfrm>
              <a:off x="0" y="0"/>
              <a:ext cx="1463041" cy="1192107"/>
            </a:xfrm>
            <a:prstGeom prst="rect">
              <a:avLst/>
            </a:prstGeom>
            <a:ln w="12700" cap="flat">
              <a:noFill/>
              <a:miter lim="400000"/>
            </a:ln>
            <a:effectLst/>
          </p:spPr>
        </p:pic>
      </p:grpSp>
      <p:sp>
        <p:nvSpPr>
          <p:cNvPr id="130" name="Rectangle 3"/>
          <p:cNvSpPr/>
          <p:nvPr/>
        </p:nvSpPr>
        <p:spPr>
          <a:xfrm>
            <a:off x="9983893" y="216746"/>
            <a:ext cx="2765602" cy="2196993"/>
          </a:xfrm>
          <a:prstGeom prst="rect">
            <a:avLst/>
          </a:prstGeom>
          <a:solidFill>
            <a:srgbClr val="FFFFFF"/>
          </a:solidFill>
          <a:ln w="12700">
            <a:solidFill>
              <a:srgbClr val="FFFFFF"/>
            </a:solidFill>
          </a:ln>
        </p:spPr>
        <p:txBody>
          <a:bodyPr lIns="65023" tIns="65023" rIns="65023" bIns="65023"/>
          <a:lstStyle/>
          <a:p>
            <a:pPr algn="l" defTabSz="1300480">
              <a:defRPr sz="3400">
                <a:latin typeface="Times New Roman"/>
                <a:ea typeface="Times New Roman"/>
                <a:cs typeface="Times New Roman"/>
                <a:sym typeface="Times New Roman"/>
              </a:defRPr>
            </a:pPr>
            <a:endParaRPr/>
          </a:p>
        </p:txBody>
      </p:sp>
      <p:sp>
        <p:nvSpPr>
          <p:cNvPr id="131" name="Rectangle 4"/>
          <p:cNvSpPr/>
          <p:nvPr/>
        </p:nvSpPr>
        <p:spPr>
          <a:xfrm>
            <a:off x="-1" y="9211733"/>
            <a:ext cx="10496446" cy="541868"/>
          </a:xfrm>
          <a:prstGeom prst="rect">
            <a:avLst/>
          </a:prstGeom>
          <a:solidFill>
            <a:srgbClr val="FFFFFF"/>
          </a:solidFill>
          <a:ln w="12700">
            <a:solidFill>
              <a:srgbClr val="FFFFFF"/>
            </a:solidFill>
          </a:ln>
        </p:spPr>
        <p:txBody>
          <a:bodyPr lIns="65023" tIns="65023" rIns="65023" bIns="65023"/>
          <a:lstStyle/>
          <a:p>
            <a:pPr algn="l" defTabSz="1300480">
              <a:defRPr sz="3400">
                <a:latin typeface="Times New Roman"/>
                <a:ea typeface="Times New Roman"/>
                <a:cs typeface="Times New Roman"/>
                <a:sym typeface="Times New Roman"/>
              </a:defRPr>
            </a:pPr>
            <a:endParaRPr/>
          </a:p>
        </p:txBody>
      </p:sp>
      <p:sp>
        <p:nvSpPr>
          <p:cNvPr id="132" name="Texte du titre"/>
          <p:cNvSpPr txBox="1">
            <a:spLocks noGrp="1"/>
          </p:cNvSpPr>
          <p:nvPr>
            <p:ph type="title"/>
          </p:nvPr>
        </p:nvSpPr>
        <p:spPr>
          <a:xfrm>
            <a:off x="975359" y="4537031"/>
            <a:ext cx="11054082" cy="2600961"/>
          </a:xfrm>
          <a:prstGeom prst="rect">
            <a:avLst/>
          </a:prstGeom>
        </p:spPr>
        <p:txBody>
          <a:bodyPr lIns="65023" tIns="65023" rIns="65023" bIns="65023"/>
          <a:lstStyle>
            <a:lvl1pPr defTabSz="1300480">
              <a:defRPr sz="3800" b="1">
                <a:solidFill>
                  <a:srgbClr val="003366"/>
                </a:solidFill>
                <a:latin typeface="Arial"/>
                <a:ea typeface="Arial"/>
                <a:cs typeface="Arial"/>
                <a:sym typeface="Arial"/>
              </a:defRPr>
            </a:lvl1pPr>
          </a:lstStyle>
          <a:p>
            <a:r>
              <a:t>Texte du titre</a:t>
            </a:r>
          </a:p>
        </p:txBody>
      </p:sp>
      <p:sp>
        <p:nvSpPr>
          <p:cNvPr id="133" name="Texte niveau 1…"/>
          <p:cNvSpPr txBox="1">
            <a:spLocks noGrp="1"/>
          </p:cNvSpPr>
          <p:nvPr>
            <p:ph type="body" sz="quarter" idx="1"/>
          </p:nvPr>
        </p:nvSpPr>
        <p:spPr>
          <a:xfrm>
            <a:off x="1950719" y="7846729"/>
            <a:ext cx="9103362" cy="1268740"/>
          </a:xfrm>
          <a:prstGeom prst="rect">
            <a:avLst/>
          </a:prstGeom>
        </p:spPr>
        <p:txBody>
          <a:bodyPr lIns="65023" tIns="65023" rIns="65023" bIns="65023" anchor="t"/>
          <a:lstStyle>
            <a:lvl1pPr marL="0" indent="0" algn="ctr" defTabSz="1300480">
              <a:spcBef>
                <a:spcPts val="600"/>
              </a:spcBef>
              <a:buSzTx/>
              <a:buNone/>
              <a:defRPr sz="2800" b="1">
                <a:solidFill>
                  <a:srgbClr val="003366"/>
                </a:solidFill>
                <a:latin typeface="Arial"/>
                <a:ea typeface="Arial"/>
                <a:cs typeface="Arial"/>
                <a:sym typeface="Arial"/>
              </a:defRPr>
            </a:lvl1pPr>
            <a:lvl2pPr marL="901700" indent="-444500" algn="ctr" defTabSz="1300480">
              <a:spcBef>
                <a:spcPts val="600"/>
              </a:spcBef>
              <a:buSzPct val="65000"/>
              <a:buChar char="●"/>
              <a:defRPr sz="2800" b="1">
                <a:solidFill>
                  <a:srgbClr val="003366"/>
                </a:solidFill>
                <a:latin typeface="Arial"/>
                <a:ea typeface="Arial"/>
                <a:cs typeface="Arial"/>
                <a:sym typeface="Arial"/>
              </a:defRPr>
            </a:lvl2pPr>
            <a:lvl3pPr marL="0" indent="914400" algn="ctr" defTabSz="1300480">
              <a:spcBef>
                <a:spcPts val="600"/>
              </a:spcBef>
              <a:buSzTx/>
              <a:buNone/>
              <a:defRPr sz="2800" b="1">
                <a:solidFill>
                  <a:srgbClr val="003366"/>
                </a:solidFill>
                <a:latin typeface="Arial"/>
                <a:ea typeface="Arial"/>
                <a:cs typeface="Arial"/>
                <a:sym typeface="Arial"/>
              </a:defRPr>
            </a:lvl3pPr>
            <a:lvl4pPr algn="ctr" defTabSz="1300480">
              <a:spcBef>
                <a:spcPts val="600"/>
              </a:spcBef>
              <a:buSzPct val="65000"/>
              <a:buChar char="o"/>
              <a:defRPr sz="2800" b="1">
                <a:solidFill>
                  <a:srgbClr val="003366"/>
                </a:solidFill>
                <a:latin typeface="Arial"/>
                <a:ea typeface="Arial"/>
                <a:cs typeface="Arial"/>
                <a:sym typeface="Arial"/>
              </a:defRPr>
            </a:lvl4pPr>
            <a:lvl5pPr marL="2468879" indent="-640079" algn="ctr" defTabSz="1300480">
              <a:spcBef>
                <a:spcPts val="600"/>
              </a:spcBef>
              <a:buSzPct val="65000"/>
              <a:buChar char="✓"/>
              <a:defRPr sz="2800" b="1">
                <a:solidFill>
                  <a:srgbClr val="003366"/>
                </a:solidFill>
                <a:latin typeface="Arial"/>
                <a:ea typeface="Arial"/>
                <a:cs typeface="Arial"/>
                <a:sym typeface="Arial"/>
              </a:defRPr>
            </a:lvl5pPr>
          </a:lstStyle>
          <a:p>
            <a:r>
              <a:t>Texte niveau 1</a:t>
            </a:r>
          </a:p>
          <a:p>
            <a:pPr lvl="1"/>
            <a:r>
              <a:t>Texte niveau 2</a:t>
            </a:r>
          </a:p>
          <a:p>
            <a:pPr lvl="2"/>
            <a:r>
              <a:t>Texte niveau 3</a:t>
            </a:r>
          </a:p>
          <a:p>
            <a:pPr lvl="3"/>
            <a:r>
              <a:t>Texte niveau 4</a:t>
            </a:r>
          </a:p>
          <a:p>
            <a:pPr lvl="4"/>
            <a:r>
              <a:t>Texte niveau 5</a:t>
            </a:r>
          </a:p>
        </p:txBody>
      </p:sp>
      <p:grpSp>
        <p:nvGrpSpPr>
          <p:cNvPr id="136" name="Grouper 5"/>
          <p:cNvGrpSpPr/>
          <p:nvPr/>
        </p:nvGrpSpPr>
        <p:grpSpPr>
          <a:xfrm>
            <a:off x="5110964" y="327660"/>
            <a:ext cx="2782870" cy="4113107"/>
            <a:chOff x="0" y="0"/>
            <a:chExt cx="2782869" cy="4113106"/>
          </a:xfrm>
        </p:grpSpPr>
        <p:pic>
          <p:nvPicPr>
            <p:cNvPr id="134" name="Image 6" descr="Image 6"/>
            <p:cNvPicPr>
              <a:picLocks noChangeAspect="1"/>
            </p:cNvPicPr>
            <p:nvPr/>
          </p:nvPicPr>
          <p:blipFill>
            <a:blip r:embed="rId2"/>
            <a:stretch>
              <a:fillRect/>
            </a:stretch>
          </p:blipFill>
          <p:spPr>
            <a:xfrm>
              <a:off x="154603" y="2086078"/>
              <a:ext cx="2473663" cy="2027029"/>
            </a:xfrm>
            <a:prstGeom prst="rect">
              <a:avLst/>
            </a:prstGeom>
            <a:ln w="12700" cap="flat">
              <a:noFill/>
              <a:miter lim="400000"/>
            </a:ln>
            <a:effectLst/>
          </p:spPr>
        </p:pic>
        <p:pic>
          <p:nvPicPr>
            <p:cNvPr id="135" name="Image 7" descr="Image 7"/>
            <p:cNvPicPr>
              <a:picLocks noChangeAspect="1"/>
            </p:cNvPicPr>
            <p:nvPr/>
          </p:nvPicPr>
          <p:blipFill>
            <a:blip r:embed="rId3"/>
            <a:stretch>
              <a:fillRect/>
            </a:stretch>
          </p:blipFill>
          <p:spPr>
            <a:xfrm>
              <a:off x="0" y="0"/>
              <a:ext cx="2782870" cy="2267524"/>
            </a:xfrm>
            <a:prstGeom prst="rect">
              <a:avLst/>
            </a:prstGeom>
            <a:ln w="12700" cap="flat">
              <a:noFill/>
              <a:miter lim="400000"/>
            </a:ln>
            <a:effectLst/>
          </p:spPr>
        </p:pic>
      </p:grpSp>
      <p:sp>
        <p:nvSpPr>
          <p:cNvPr id="137" name="Numéro de diapositive"/>
          <p:cNvSpPr txBox="1">
            <a:spLocks noGrp="1"/>
          </p:cNvSpPr>
          <p:nvPr>
            <p:ph type="sldNum" sz="quarter" idx="2"/>
          </p:nvPr>
        </p:nvSpPr>
        <p:spPr>
          <a:xfrm>
            <a:off x="6285653" y="8779792"/>
            <a:ext cx="3034454" cy="520701"/>
          </a:xfrm>
          <a:prstGeom prst="rect">
            <a:avLst/>
          </a:prstGeom>
        </p:spPr>
        <p:txBody>
          <a:bodyPr lIns="65023" tIns="65023" rIns="65023" bIns="65023" anchor="ctr"/>
          <a:lstStyle>
            <a:lvl1pPr algn="r" defTabSz="1300480">
              <a:defRPr sz="1600">
                <a:latin typeface="Times New Roman"/>
                <a:ea typeface="Times New Roman"/>
                <a:cs typeface="Times New Roman"/>
                <a:sym typeface="Times New Roman"/>
              </a:defRPr>
            </a:lvl1pPr>
          </a:lstStyle>
          <a:p>
            <a:fld id="{86CB4B4D-7CA3-9044-876B-883B54F8677D}" type="slidenum">
              <a:t>‹N°›</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re et contenu">
    <p:bg>
      <p:bgPr>
        <a:solidFill>
          <a:srgbClr val="FFFFFF"/>
        </a:solidFill>
        <a:effectLst/>
      </p:bgPr>
    </p:bg>
    <p:spTree>
      <p:nvGrpSpPr>
        <p:cNvPr id="1" name=""/>
        <p:cNvGrpSpPr/>
        <p:nvPr/>
      </p:nvGrpSpPr>
      <p:grpSpPr>
        <a:xfrm>
          <a:off x="0" y="0"/>
          <a:ext cx="0" cy="0"/>
          <a:chOff x="0" y="0"/>
          <a:chExt cx="0" cy="0"/>
        </a:xfrm>
      </p:grpSpPr>
      <p:sp>
        <p:nvSpPr>
          <p:cNvPr id="144" name="Text Box 7"/>
          <p:cNvSpPr txBox="1"/>
          <p:nvPr/>
        </p:nvSpPr>
        <p:spPr>
          <a:xfrm>
            <a:off x="67282" y="9428480"/>
            <a:ext cx="10671372" cy="27787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5023" tIns="65023" rIns="65023" bIns="65023">
            <a:spAutoFit/>
          </a:bodyPr>
          <a:lstStyle>
            <a:lvl1pPr algn="l" defTabSz="1300480">
              <a:spcBef>
                <a:spcPts val="600"/>
              </a:spcBef>
              <a:defRPr sz="1100">
                <a:solidFill>
                  <a:srgbClr val="336699"/>
                </a:solidFill>
                <a:latin typeface="Arial"/>
                <a:ea typeface="Arial"/>
                <a:cs typeface="Arial"/>
                <a:sym typeface="Arial"/>
              </a:defRPr>
            </a:lvl1pPr>
          </a:lstStyle>
          <a:p>
            <a:r>
              <a:t>Webinaire CoVid – Le Saint-Esprit – 30-06-2020 – JP-GA-NA – À ne pas dissocier de la présentation orale</a:t>
            </a:r>
          </a:p>
        </p:txBody>
      </p:sp>
      <p:grpSp>
        <p:nvGrpSpPr>
          <p:cNvPr id="147" name="Grouper 4"/>
          <p:cNvGrpSpPr/>
          <p:nvPr/>
        </p:nvGrpSpPr>
        <p:grpSpPr>
          <a:xfrm>
            <a:off x="11315735" y="219286"/>
            <a:ext cx="1463041" cy="2162388"/>
            <a:chOff x="0" y="0"/>
            <a:chExt cx="1463040" cy="2162386"/>
          </a:xfrm>
        </p:grpSpPr>
        <p:pic>
          <p:nvPicPr>
            <p:cNvPr id="145" name="Image 5" descr="Image 5"/>
            <p:cNvPicPr>
              <a:picLocks noChangeAspect="1"/>
            </p:cNvPicPr>
            <p:nvPr/>
          </p:nvPicPr>
          <p:blipFill>
            <a:blip r:embed="rId2"/>
            <a:stretch>
              <a:fillRect/>
            </a:stretch>
          </p:blipFill>
          <p:spPr>
            <a:xfrm>
              <a:off x="81280" y="1096715"/>
              <a:ext cx="1300481" cy="1065672"/>
            </a:xfrm>
            <a:prstGeom prst="rect">
              <a:avLst/>
            </a:prstGeom>
            <a:ln w="12700" cap="flat">
              <a:noFill/>
              <a:miter lim="400000"/>
            </a:ln>
            <a:effectLst/>
          </p:spPr>
        </p:pic>
        <p:pic>
          <p:nvPicPr>
            <p:cNvPr id="146" name="Image 6" descr="Image 6"/>
            <p:cNvPicPr>
              <a:picLocks noChangeAspect="1"/>
            </p:cNvPicPr>
            <p:nvPr/>
          </p:nvPicPr>
          <p:blipFill>
            <a:blip r:embed="rId3"/>
            <a:stretch>
              <a:fillRect/>
            </a:stretch>
          </p:blipFill>
          <p:spPr>
            <a:xfrm>
              <a:off x="0" y="0"/>
              <a:ext cx="1463041" cy="1192107"/>
            </a:xfrm>
            <a:prstGeom prst="rect">
              <a:avLst/>
            </a:prstGeom>
            <a:ln w="12700" cap="flat">
              <a:noFill/>
              <a:miter lim="400000"/>
            </a:ln>
            <a:effectLst/>
          </p:spPr>
        </p:pic>
      </p:grpSp>
      <p:sp>
        <p:nvSpPr>
          <p:cNvPr id="148" name="Numéro de diapositive"/>
          <p:cNvSpPr txBox="1">
            <a:spLocks noGrp="1"/>
          </p:cNvSpPr>
          <p:nvPr>
            <p:ph type="sldNum" sz="quarter" idx="2"/>
          </p:nvPr>
        </p:nvSpPr>
        <p:spPr>
          <a:xfrm>
            <a:off x="11957539" y="9150773"/>
            <a:ext cx="397022" cy="389271"/>
          </a:xfrm>
          <a:prstGeom prst="rect">
            <a:avLst/>
          </a:prstGeom>
        </p:spPr>
        <p:txBody>
          <a:bodyPr lIns="65023" tIns="65023" rIns="65023" bIns="65023"/>
          <a:lstStyle>
            <a:lvl1pPr algn="r" defTabSz="1300480">
              <a:defRPr b="1">
                <a:solidFill>
                  <a:srgbClr val="2B5481"/>
                </a:solidFill>
                <a:latin typeface="Arial"/>
                <a:ea typeface="Arial"/>
                <a:cs typeface="Arial"/>
                <a:sym typeface="Arial"/>
              </a:defRPr>
            </a:lvl1pPr>
          </a:lstStyle>
          <a:p>
            <a:fld id="{86CB4B4D-7CA3-9044-876B-883B54F8677D}" type="slidenum">
              <a:t>‹N°›</a:t>
            </a:fld>
            <a:endParaRPr/>
          </a:p>
        </p:txBody>
      </p:sp>
      <p:sp>
        <p:nvSpPr>
          <p:cNvPr id="149" name="Texte du titre"/>
          <p:cNvSpPr txBox="1">
            <a:spLocks noGrp="1"/>
          </p:cNvSpPr>
          <p:nvPr>
            <p:ph type="title"/>
          </p:nvPr>
        </p:nvSpPr>
        <p:spPr>
          <a:xfrm>
            <a:off x="650239" y="758613"/>
            <a:ext cx="11704322" cy="1083734"/>
          </a:xfrm>
          <a:prstGeom prst="rect">
            <a:avLst/>
          </a:prstGeom>
        </p:spPr>
        <p:txBody>
          <a:bodyPr lIns="65023" tIns="65023" rIns="65023" bIns="65023" anchor="t"/>
          <a:lstStyle>
            <a:lvl1pPr algn="l" defTabSz="1300480">
              <a:defRPr sz="3800" b="1">
                <a:solidFill>
                  <a:srgbClr val="003366"/>
                </a:solidFill>
                <a:latin typeface="Arial"/>
                <a:ea typeface="Arial"/>
                <a:cs typeface="Arial"/>
                <a:sym typeface="Arial"/>
              </a:defRPr>
            </a:lvl1pPr>
          </a:lstStyle>
          <a:p>
            <a:r>
              <a:t>Texte du titre</a:t>
            </a:r>
          </a:p>
        </p:txBody>
      </p:sp>
      <p:sp>
        <p:nvSpPr>
          <p:cNvPr id="150" name="Texte niveau 1…"/>
          <p:cNvSpPr txBox="1">
            <a:spLocks noGrp="1"/>
          </p:cNvSpPr>
          <p:nvPr>
            <p:ph type="body" idx="1"/>
          </p:nvPr>
        </p:nvSpPr>
        <p:spPr>
          <a:xfrm>
            <a:off x="650239" y="2275839"/>
            <a:ext cx="11704322" cy="6394028"/>
          </a:xfrm>
          <a:prstGeom prst="rect">
            <a:avLst/>
          </a:prstGeom>
        </p:spPr>
        <p:txBody>
          <a:bodyPr lIns="65023" tIns="65023" rIns="65023" bIns="65023" anchor="t"/>
          <a:lstStyle>
            <a:lvl1pPr marL="480059" indent="-480059" defTabSz="1300480">
              <a:spcBef>
                <a:spcPts val="600"/>
              </a:spcBef>
              <a:buSzPct val="65000"/>
              <a:buChar char="■"/>
              <a:defRPr sz="2800" b="1">
                <a:solidFill>
                  <a:srgbClr val="003366"/>
                </a:solidFill>
                <a:latin typeface="Arial"/>
                <a:ea typeface="Arial"/>
                <a:cs typeface="Arial"/>
                <a:sym typeface="Arial"/>
              </a:defRPr>
            </a:lvl1pPr>
            <a:lvl2pPr marL="901700" indent="-444500" defTabSz="1300480">
              <a:spcBef>
                <a:spcPts val="600"/>
              </a:spcBef>
              <a:buSzPct val="65000"/>
              <a:buChar char="●"/>
              <a:defRPr sz="2800" b="1">
                <a:solidFill>
                  <a:srgbClr val="003366"/>
                </a:solidFill>
                <a:latin typeface="Arial"/>
                <a:ea typeface="Arial"/>
                <a:cs typeface="Arial"/>
                <a:sym typeface="Arial"/>
              </a:defRPr>
            </a:lvl2pPr>
            <a:lvl3pPr marL="0" indent="914400" defTabSz="1300480">
              <a:spcBef>
                <a:spcPts val="600"/>
              </a:spcBef>
              <a:buSzTx/>
              <a:buFont typeface="Wingdings"/>
              <a:buNone/>
              <a:defRPr sz="2800" b="1">
                <a:solidFill>
                  <a:srgbClr val="003366"/>
                </a:solidFill>
                <a:latin typeface="Arial"/>
                <a:ea typeface="Arial"/>
                <a:cs typeface="Arial"/>
                <a:sym typeface="Arial"/>
              </a:defRPr>
            </a:lvl3pPr>
            <a:lvl4pPr defTabSz="1300480">
              <a:spcBef>
                <a:spcPts val="600"/>
              </a:spcBef>
              <a:buSzPct val="65000"/>
              <a:buChar char="o"/>
              <a:defRPr sz="2800" b="1">
                <a:solidFill>
                  <a:srgbClr val="003366"/>
                </a:solidFill>
                <a:latin typeface="Arial"/>
                <a:ea typeface="Arial"/>
                <a:cs typeface="Arial"/>
                <a:sym typeface="Arial"/>
              </a:defRPr>
            </a:lvl4pPr>
            <a:lvl5pPr marL="2468879" indent="-640079" defTabSz="1300480">
              <a:spcBef>
                <a:spcPts val="600"/>
              </a:spcBef>
              <a:buSzPct val="65000"/>
              <a:buChar char="✓"/>
              <a:defRPr sz="2800" b="1">
                <a:solidFill>
                  <a:srgbClr val="003366"/>
                </a:solidFill>
                <a:latin typeface="Arial"/>
                <a:ea typeface="Arial"/>
                <a:cs typeface="Arial"/>
                <a:sym typeface="Arial"/>
              </a:defRPr>
            </a:lvl5pPr>
          </a:lstStyle>
          <a:p>
            <a:r>
              <a:t>Texte niveau 1</a:t>
            </a:r>
          </a:p>
          <a:p>
            <a:pPr lvl="1"/>
            <a:r>
              <a:t>Texte niveau 2</a:t>
            </a:r>
          </a:p>
          <a:p>
            <a:pPr lvl="2"/>
            <a:r>
              <a:t>Texte niveau 3</a:t>
            </a:r>
          </a:p>
          <a:p>
            <a:pPr lvl="3"/>
            <a:r>
              <a:t>Texte niveau 4</a:t>
            </a:r>
          </a:p>
          <a:p>
            <a:pPr lvl="4"/>
            <a:r>
              <a:t>Texte niveau 5</a:t>
            </a: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e">
    <p:spTree>
      <p:nvGrpSpPr>
        <p:cNvPr id="1" name=""/>
        <p:cNvGrpSpPr/>
        <p:nvPr/>
      </p:nvGrpSpPr>
      <p:grpSpPr>
        <a:xfrm>
          <a:off x="0" y="0"/>
          <a:ext cx="0" cy="0"/>
          <a:chOff x="0" y="0"/>
          <a:chExt cx="0" cy="0"/>
        </a:xfrm>
      </p:grpSpPr>
      <p:sp>
        <p:nvSpPr>
          <p:cNvPr id="20" name="Image"/>
          <p:cNvSpPr>
            <a:spLocks noGrp="1"/>
          </p:cNvSpPr>
          <p:nvPr>
            <p:ph type="pic" idx="13"/>
          </p:nvPr>
        </p:nvSpPr>
        <p:spPr>
          <a:xfrm>
            <a:off x="1600200" y="330200"/>
            <a:ext cx="9779001" cy="6519334"/>
          </a:xfrm>
          <a:prstGeom prst="rect">
            <a:avLst/>
          </a:prstGeom>
        </p:spPr>
        <p:txBody>
          <a:bodyPr lIns="91439" tIns="45719" rIns="91439" bIns="45719" anchor="t">
            <a:noAutofit/>
          </a:bodyPr>
          <a:lstStyle/>
          <a:p>
            <a:endParaRPr/>
          </a:p>
        </p:txBody>
      </p:sp>
      <p:sp>
        <p:nvSpPr>
          <p:cNvPr id="21" name="Texte du titre"/>
          <p:cNvSpPr txBox="1">
            <a:spLocks noGrp="1"/>
          </p:cNvSpPr>
          <p:nvPr>
            <p:ph type="title"/>
          </p:nvPr>
        </p:nvSpPr>
        <p:spPr>
          <a:xfrm>
            <a:off x="1270000" y="6718300"/>
            <a:ext cx="10464800" cy="1422400"/>
          </a:xfrm>
          <a:prstGeom prst="rect">
            <a:avLst/>
          </a:prstGeom>
        </p:spPr>
        <p:txBody>
          <a:bodyPr anchor="b"/>
          <a:lstStyle/>
          <a:p>
            <a:r>
              <a:t>Texte du titre</a:t>
            </a:r>
          </a:p>
        </p:txBody>
      </p:sp>
      <p:sp>
        <p:nvSpPr>
          <p:cNvPr id="22" name="Texte niveau 1…"/>
          <p:cNvSpPr txBox="1">
            <a:spLocks noGrp="1"/>
          </p:cNvSpPr>
          <p:nvPr>
            <p:ph type="body" sz="quarter" idx="1"/>
          </p:nvPr>
        </p:nvSpPr>
        <p:spPr>
          <a:xfrm>
            <a:off x="1270000" y="8191500"/>
            <a:ext cx="10464800" cy="12192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Texte niveau 1</a:t>
            </a:r>
          </a:p>
          <a:p>
            <a:pPr lvl="1"/>
            <a:r>
              <a:t>Texte niveau 2</a:t>
            </a:r>
          </a:p>
          <a:p>
            <a:pPr lvl="2"/>
            <a:r>
              <a:t>Texte niveau 3</a:t>
            </a:r>
          </a:p>
          <a:p>
            <a:pPr lvl="3"/>
            <a:r>
              <a:t>Texte niveau 4</a:t>
            </a:r>
          </a:p>
          <a:p>
            <a:pPr lvl="4"/>
            <a:r>
              <a:t>Texte niveau 5</a:t>
            </a:r>
          </a:p>
        </p:txBody>
      </p:sp>
      <p:sp>
        <p:nvSpPr>
          <p:cNvPr id="23"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re - Centré">
    <p:spTree>
      <p:nvGrpSpPr>
        <p:cNvPr id="1" name=""/>
        <p:cNvGrpSpPr/>
        <p:nvPr/>
      </p:nvGrpSpPr>
      <p:grpSpPr>
        <a:xfrm>
          <a:off x="0" y="0"/>
          <a:ext cx="0" cy="0"/>
          <a:chOff x="0" y="0"/>
          <a:chExt cx="0" cy="0"/>
        </a:xfrm>
      </p:grpSpPr>
      <p:sp>
        <p:nvSpPr>
          <p:cNvPr id="30" name="Texte du titre"/>
          <p:cNvSpPr txBox="1">
            <a:spLocks noGrp="1"/>
          </p:cNvSpPr>
          <p:nvPr>
            <p:ph type="title"/>
          </p:nvPr>
        </p:nvSpPr>
        <p:spPr>
          <a:xfrm>
            <a:off x="1270000" y="3225800"/>
            <a:ext cx="10464800" cy="3302000"/>
          </a:xfrm>
          <a:prstGeom prst="rect">
            <a:avLst/>
          </a:prstGeom>
        </p:spPr>
        <p:txBody>
          <a:bodyPr/>
          <a:lstStyle/>
          <a:p>
            <a:r>
              <a:t>Texte du titre</a:t>
            </a:r>
          </a:p>
        </p:txBody>
      </p:sp>
      <p:sp>
        <p:nvSpPr>
          <p:cNvPr id="31"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e">
    <p:spTree>
      <p:nvGrpSpPr>
        <p:cNvPr id="1" name=""/>
        <p:cNvGrpSpPr/>
        <p:nvPr/>
      </p:nvGrpSpPr>
      <p:grpSpPr>
        <a:xfrm>
          <a:off x="0" y="0"/>
          <a:ext cx="0" cy="0"/>
          <a:chOff x="0" y="0"/>
          <a:chExt cx="0" cy="0"/>
        </a:xfrm>
      </p:grpSpPr>
      <p:sp>
        <p:nvSpPr>
          <p:cNvPr id="38" name="Image"/>
          <p:cNvSpPr>
            <a:spLocks noGrp="1"/>
          </p:cNvSpPr>
          <p:nvPr>
            <p:ph type="pic" sz="half" idx="13"/>
          </p:nvPr>
        </p:nvSpPr>
        <p:spPr>
          <a:xfrm>
            <a:off x="6642100" y="762000"/>
            <a:ext cx="5494867" cy="8242300"/>
          </a:xfrm>
          <a:prstGeom prst="rect">
            <a:avLst/>
          </a:prstGeom>
        </p:spPr>
        <p:txBody>
          <a:bodyPr lIns="91439" tIns="45719" rIns="91439" bIns="45719" anchor="t">
            <a:noAutofit/>
          </a:bodyPr>
          <a:lstStyle/>
          <a:p>
            <a:endParaRPr/>
          </a:p>
        </p:txBody>
      </p:sp>
      <p:sp>
        <p:nvSpPr>
          <p:cNvPr id="39" name="Texte du titre"/>
          <p:cNvSpPr txBox="1">
            <a:spLocks noGrp="1"/>
          </p:cNvSpPr>
          <p:nvPr>
            <p:ph type="title"/>
          </p:nvPr>
        </p:nvSpPr>
        <p:spPr>
          <a:xfrm>
            <a:off x="952500" y="762000"/>
            <a:ext cx="5334000" cy="4000500"/>
          </a:xfrm>
          <a:prstGeom prst="rect">
            <a:avLst/>
          </a:prstGeom>
        </p:spPr>
        <p:txBody>
          <a:bodyPr anchor="b"/>
          <a:lstStyle>
            <a:lvl1pPr>
              <a:defRPr sz="6000"/>
            </a:lvl1pPr>
          </a:lstStyle>
          <a:p>
            <a:r>
              <a:t>Texte du titre</a:t>
            </a:r>
          </a:p>
        </p:txBody>
      </p:sp>
      <p:sp>
        <p:nvSpPr>
          <p:cNvPr id="40" name="Texte niveau 1…"/>
          <p:cNvSpPr txBox="1">
            <a:spLocks noGrp="1"/>
          </p:cNvSpPr>
          <p:nvPr>
            <p:ph type="body" sz="quarter" idx="1"/>
          </p:nvPr>
        </p:nvSpPr>
        <p:spPr>
          <a:xfrm>
            <a:off x="952500" y="5003800"/>
            <a:ext cx="5334000" cy="40005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Texte niveau 1</a:t>
            </a:r>
          </a:p>
          <a:p>
            <a:pPr lvl="1"/>
            <a:r>
              <a:t>Texte niveau 2</a:t>
            </a:r>
          </a:p>
          <a:p>
            <a:pPr lvl="2"/>
            <a:r>
              <a:t>Texte niveau 3</a:t>
            </a:r>
          </a:p>
          <a:p>
            <a:pPr lvl="3"/>
            <a:r>
              <a:t>Texte niveau 4</a:t>
            </a:r>
          </a:p>
          <a:p>
            <a:pPr lvl="4"/>
            <a:r>
              <a:t>Texte niveau 5</a:t>
            </a:r>
          </a:p>
        </p:txBody>
      </p:sp>
      <p:sp>
        <p:nvSpPr>
          <p:cNvPr id="41"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re - Haut">
    <p:spTree>
      <p:nvGrpSpPr>
        <p:cNvPr id="1" name=""/>
        <p:cNvGrpSpPr/>
        <p:nvPr/>
      </p:nvGrpSpPr>
      <p:grpSpPr>
        <a:xfrm>
          <a:off x="0" y="0"/>
          <a:ext cx="0" cy="0"/>
          <a:chOff x="0" y="0"/>
          <a:chExt cx="0" cy="0"/>
        </a:xfrm>
      </p:grpSpPr>
      <p:sp>
        <p:nvSpPr>
          <p:cNvPr id="48" name="Texte du titre"/>
          <p:cNvSpPr txBox="1">
            <a:spLocks noGrp="1"/>
          </p:cNvSpPr>
          <p:nvPr>
            <p:ph type="title"/>
          </p:nvPr>
        </p:nvSpPr>
        <p:spPr>
          <a:prstGeom prst="rect">
            <a:avLst/>
          </a:prstGeom>
        </p:spPr>
        <p:txBody>
          <a:bodyPr/>
          <a:lstStyle/>
          <a:p>
            <a:r>
              <a:t>Texte du titre</a:t>
            </a:r>
          </a:p>
        </p:txBody>
      </p:sp>
      <p:sp>
        <p:nvSpPr>
          <p:cNvPr id="49"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re et puces">
    <p:spTree>
      <p:nvGrpSpPr>
        <p:cNvPr id="1" name=""/>
        <p:cNvGrpSpPr/>
        <p:nvPr/>
      </p:nvGrpSpPr>
      <p:grpSpPr>
        <a:xfrm>
          <a:off x="0" y="0"/>
          <a:ext cx="0" cy="0"/>
          <a:chOff x="0" y="0"/>
          <a:chExt cx="0" cy="0"/>
        </a:xfrm>
      </p:grpSpPr>
      <p:sp>
        <p:nvSpPr>
          <p:cNvPr id="56" name="Texte du titre"/>
          <p:cNvSpPr txBox="1">
            <a:spLocks noGrp="1"/>
          </p:cNvSpPr>
          <p:nvPr>
            <p:ph type="title"/>
          </p:nvPr>
        </p:nvSpPr>
        <p:spPr>
          <a:prstGeom prst="rect">
            <a:avLst/>
          </a:prstGeom>
        </p:spPr>
        <p:txBody>
          <a:bodyPr/>
          <a:lstStyle/>
          <a:p>
            <a:r>
              <a:t>Texte du titre</a:t>
            </a:r>
          </a:p>
        </p:txBody>
      </p:sp>
      <p:sp>
        <p:nvSpPr>
          <p:cNvPr id="57" name="Texte niveau 1…"/>
          <p:cNvSpPr txBox="1">
            <a:spLocks noGrp="1"/>
          </p:cNvSpPr>
          <p:nvPr>
            <p:ph type="body" idx="1"/>
          </p:nvPr>
        </p:nvSpPr>
        <p:spPr>
          <a:prstGeom prst="rect">
            <a:avLst/>
          </a:prstGeom>
        </p:spPr>
        <p:txBody>
          <a:bodyPr/>
          <a:lstStyle/>
          <a:p>
            <a:r>
              <a:t>Texte niveau 1</a:t>
            </a:r>
          </a:p>
          <a:p>
            <a:pPr lvl="1"/>
            <a:r>
              <a:t>Texte niveau 2</a:t>
            </a:r>
          </a:p>
          <a:p>
            <a:pPr lvl="2"/>
            <a:r>
              <a:t>Texte niveau 3</a:t>
            </a:r>
          </a:p>
          <a:p>
            <a:pPr lvl="3"/>
            <a:r>
              <a:t>Texte niveau 4</a:t>
            </a:r>
          </a:p>
          <a:p>
            <a:pPr lvl="4"/>
            <a:r>
              <a:t>Texte niveau 5</a:t>
            </a:r>
          </a:p>
        </p:txBody>
      </p:sp>
      <p:sp>
        <p:nvSpPr>
          <p:cNvPr id="58"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re, puces et photo">
    <p:spTree>
      <p:nvGrpSpPr>
        <p:cNvPr id="1" name=""/>
        <p:cNvGrpSpPr/>
        <p:nvPr/>
      </p:nvGrpSpPr>
      <p:grpSpPr>
        <a:xfrm>
          <a:off x="0" y="0"/>
          <a:ext cx="0" cy="0"/>
          <a:chOff x="0" y="0"/>
          <a:chExt cx="0" cy="0"/>
        </a:xfrm>
      </p:grpSpPr>
      <p:sp>
        <p:nvSpPr>
          <p:cNvPr id="65" name="Image"/>
          <p:cNvSpPr>
            <a:spLocks noGrp="1"/>
          </p:cNvSpPr>
          <p:nvPr>
            <p:ph type="pic" sz="half" idx="13"/>
          </p:nvPr>
        </p:nvSpPr>
        <p:spPr>
          <a:xfrm>
            <a:off x="6718300" y="1054100"/>
            <a:ext cx="5334000" cy="8001000"/>
          </a:xfrm>
          <a:prstGeom prst="rect">
            <a:avLst/>
          </a:prstGeom>
        </p:spPr>
        <p:txBody>
          <a:bodyPr lIns="91439" tIns="45719" rIns="91439" bIns="45719" anchor="t">
            <a:noAutofit/>
          </a:bodyPr>
          <a:lstStyle/>
          <a:p>
            <a:endParaRPr/>
          </a:p>
        </p:txBody>
      </p:sp>
      <p:sp>
        <p:nvSpPr>
          <p:cNvPr id="66" name="Texte du titre"/>
          <p:cNvSpPr txBox="1">
            <a:spLocks noGrp="1"/>
          </p:cNvSpPr>
          <p:nvPr>
            <p:ph type="title"/>
          </p:nvPr>
        </p:nvSpPr>
        <p:spPr>
          <a:prstGeom prst="rect">
            <a:avLst/>
          </a:prstGeom>
        </p:spPr>
        <p:txBody>
          <a:bodyPr/>
          <a:lstStyle/>
          <a:p>
            <a:r>
              <a:t>Texte du titre</a:t>
            </a:r>
          </a:p>
        </p:txBody>
      </p:sp>
      <p:sp>
        <p:nvSpPr>
          <p:cNvPr id="67" name="Texte niveau 1…"/>
          <p:cNvSpPr txBox="1">
            <a:spLocks noGrp="1"/>
          </p:cNvSpPr>
          <p:nvPr>
            <p:ph type="body" sz="half" idx="1"/>
          </p:nvPr>
        </p:nvSpPr>
        <p:spPr>
          <a:xfrm>
            <a:off x="952500" y="2590800"/>
            <a:ext cx="5334000" cy="6286500"/>
          </a:xfrm>
          <a:prstGeom prst="rect">
            <a:avLst/>
          </a:prstGeom>
        </p:spPr>
        <p:txBody>
          <a:bodyPr/>
          <a:lstStyle>
            <a:lvl1pPr marL="381000" indent="-381000">
              <a:spcBef>
                <a:spcPts val="3800"/>
              </a:spcBef>
              <a:defRPr sz="2800"/>
            </a:lvl1pPr>
            <a:lvl2pPr marL="762000" indent="-381000">
              <a:spcBef>
                <a:spcPts val="3800"/>
              </a:spcBef>
              <a:defRPr sz="2800"/>
            </a:lvl2pPr>
            <a:lvl3pPr marL="1143000" indent="-381000">
              <a:spcBef>
                <a:spcPts val="3800"/>
              </a:spcBef>
              <a:defRPr sz="2800"/>
            </a:lvl3pPr>
            <a:lvl4pPr marL="1524000" indent="-381000">
              <a:spcBef>
                <a:spcPts val="3800"/>
              </a:spcBef>
              <a:defRPr sz="2800"/>
            </a:lvl4pPr>
            <a:lvl5pPr marL="1905000" indent="-381000">
              <a:spcBef>
                <a:spcPts val="3800"/>
              </a:spcBef>
              <a:defRPr sz="2800"/>
            </a:lvl5pPr>
          </a:lstStyle>
          <a:p>
            <a:r>
              <a:t>Texte niveau 1</a:t>
            </a:r>
          </a:p>
          <a:p>
            <a:pPr lvl="1"/>
            <a:r>
              <a:t>Texte niveau 2</a:t>
            </a:r>
          </a:p>
          <a:p>
            <a:pPr lvl="2"/>
            <a:r>
              <a:t>Texte niveau 3</a:t>
            </a:r>
          </a:p>
          <a:p>
            <a:pPr lvl="3"/>
            <a:r>
              <a:t>Texte niveau 4</a:t>
            </a:r>
          </a:p>
          <a:p>
            <a:pPr lvl="4"/>
            <a:r>
              <a:t>Texte niveau 5</a:t>
            </a:r>
          </a:p>
        </p:txBody>
      </p:sp>
      <p:sp>
        <p:nvSpPr>
          <p:cNvPr id="68"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uces">
    <p:spTree>
      <p:nvGrpSpPr>
        <p:cNvPr id="1" name=""/>
        <p:cNvGrpSpPr/>
        <p:nvPr/>
      </p:nvGrpSpPr>
      <p:grpSpPr>
        <a:xfrm>
          <a:off x="0" y="0"/>
          <a:ext cx="0" cy="0"/>
          <a:chOff x="0" y="0"/>
          <a:chExt cx="0" cy="0"/>
        </a:xfrm>
      </p:grpSpPr>
      <p:sp>
        <p:nvSpPr>
          <p:cNvPr id="75" name="Texte niveau 1…"/>
          <p:cNvSpPr txBox="1">
            <a:spLocks noGrp="1"/>
          </p:cNvSpPr>
          <p:nvPr>
            <p:ph type="body" idx="1"/>
          </p:nvPr>
        </p:nvSpPr>
        <p:spPr>
          <a:xfrm>
            <a:off x="952500" y="1270000"/>
            <a:ext cx="11099800" cy="7213600"/>
          </a:xfrm>
          <a:prstGeom prst="rect">
            <a:avLst/>
          </a:prstGeom>
        </p:spPr>
        <p:txBody>
          <a:bodyPr/>
          <a:lstStyle/>
          <a:p>
            <a:r>
              <a:t>Texte niveau 1</a:t>
            </a:r>
          </a:p>
          <a:p>
            <a:pPr lvl="1"/>
            <a:r>
              <a:t>Texte niveau 2</a:t>
            </a:r>
          </a:p>
          <a:p>
            <a:pPr lvl="2"/>
            <a:r>
              <a:t>Texte niveau 3</a:t>
            </a:r>
          </a:p>
          <a:p>
            <a:pPr lvl="3"/>
            <a:r>
              <a:t>Texte niveau 4</a:t>
            </a:r>
          </a:p>
          <a:p>
            <a:pPr lvl="4"/>
            <a:r>
              <a:t>Texte niveau 5</a:t>
            </a:r>
          </a:p>
        </p:txBody>
      </p:sp>
      <p:sp>
        <p:nvSpPr>
          <p:cNvPr id="76"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p:spTree>
      <p:nvGrpSpPr>
        <p:cNvPr id="1" name=""/>
        <p:cNvGrpSpPr/>
        <p:nvPr/>
      </p:nvGrpSpPr>
      <p:grpSpPr>
        <a:xfrm>
          <a:off x="0" y="0"/>
          <a:ext cx="0" cy="0"/>
          <a:chOff x="0" y="0"/>
          <a:chExt cx="0" cy="0"/>
        </a:xfrm>
      </p:grpSpPr>
      <p:sp>
        <p:nvSpPr>
          <p:cNvPr id="83" name="Image"/>
          <p:cNvSpPr>
            <a:spLocks noGrp="1"/>
          </p:cNvSpPr>
          <p:nvPr>
            <p:ph type="pic" sz="quarter" idx="13"/>
          </p:nvPr>
        </p:nvSpPr>
        <p:spPr>
          <a:xfrm>
            <a:off x="6464300" y="5067300"/>
            <a:ext cx="5943600" cy="3962400"/>
          </a:xfrm>
          <a:prstGeom prst="rect">
            <a:avLst/>
          </a:prstGeom>
        </p:spPr>
        <p:txBody>
          <a:bodyPr lIns="91439" tIns="45719" rIns="91439" bIns="45719" anchor="t">
            <a:noAutofit/>
          </a:bodyPr>
          <a:lstStyle/>
          <a:p>
            <a:endParaRPr/>
          </a:p>
        </p:txBody>
      </p:sp>
      <p:sp>
        <p:nvSpPr>
          <p:cNvPr id="84" name="Image"/>
          <p:cNvSpPr>
            <a:spLocks noGrp="1"/>
          </p:cNvSpPr>
          <p:nvPr>
            <p:ph type="pic" sz="quarter" idx="14"/>
          </p:nvPr>
        </p:nvSpPr>
        <p:spPr>
          <a:xfrm>
            <a:off x="6464300" y="762000"/>
            <a:ext cx="5848350" cy="3898900"/>
          </a:xfrm>
          <a:prstGeom prst="rect">
            <a:avLst/>
          </a:prstGeom>
        </p:spPr>
        <p:txBody>
          <a:bodyPr lIns="91439" tIns="45719" rIns="91439" bIns="45719" anchor="t">
            <a:noAutofit/>
          </a:bodyPr>
          <a:lstStyle/>
          <a:p>
            <a:endParaRPr/>
          </a:p>
        </p:txBody>
      </p:sp>
      <p:sp>
        <p:nvSpPr>
          <p:cNvPr id="85" name="Image"/>
          <p:cNvSpPr>
            <a:spLocks noGrp="1"/>
          </p:cNvSpPr>
          <p:nvPr>
            <p:ph type="pic" sz="half" idx="15"/>
          </p:nvPr>
        </p:nvSpPr>
        <p:spPr>
          <a:xfrm>
            <a:off x="723900" y="723900"/>
            <a:ext cx="5638801" cy="8458200"/>
          </a:xfrm>
          <a:prstGeom prst="rect">
            <a:avLst/>
          </a:prstGeom>
        </p:spPr>
        <p:txBody>
          <a:bodyPr lIns="91439" tIns="45719" rIns="91439" bIns="45719" anchor="t">
            <a:noAutofit/>
          </a:bodyPr>
          <a:lstStyle/>
          <a:p>
            <a:endParaRPr/>
          </a:p>
        </p:txBody>
      </p:sp>
      <p:sp>
        <p:nvSpPr>
          <p:cNvPr id="86"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6"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exte du titre"/>
          <p:cNvSpPr txBox="1">
            <a:spLocks noGrp="1"/>
          </p:cNvSpPr>
          <p:nvPr>
            <p:ph type="title"/>
          </p:nvPr>
        </p:nvSpPr>
        <p:spPr>
          <a:xfrm>
            <a:off x="952500" y="406400"/>
            <a:ext cx="11099800" cy="21209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Texte du titre</a:t>
            </a:r>
          </a:p>
        </p:txBody>
      </p:sp>
      <p:sp>
        <p:nvSpPr>
          <p:cNvPr id="3" name="Texte niveau 1…"/>
          <p:cNvSpPr txBox="1">
            <a:spLocks noGrp="1"/>
          </p:cNvSpPr>
          <p:nvPr>
            <p:ph type="body" idx="1"/>
          </p:nvPr>
        </p:nvSpPr>
        <p:spPr>
          <a:xfrm>
            <a:off x="952500" y="2590800"/>
            <a:ext cx="11099800" cy="62865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Texte niveau 1</a:t>
            </a:r>
          </a:p>
          <a:p>
            <a:pPr lvl="1"/>
            <a:r>
              <a:t>Texte niveau 2</a:t>
            </a:r>
          </a:p>
          <a:p>
            <a:pPr lvl="2"/>
            <a:r>
              <a:t>Texte niveau 3</a:t>
            </a:r>
          </a:p>
          <a:p>
            <a:pPr lvl="3"/>
            <a:r>
              <a:t>Texte niveau 4</a:t>
            </a:r>
          </a:p>
          <a:p>
            <a:pPr lvl="4"/>
            <a:r>
              <a:t>Texte niveau 5</a:t>
            </a:r>
          </a:p>
        </p:txBody>
      </p:sp>
      <p:sp>
        <p:nvSpPr>
          <p:cNvPr id="4" name="Numéro de diapositive"/>
          <p:cNvSpPr txBox="1">
            <a:spLocks noGrp="1"/>
          </p:cNvSpPr>
          <p:nvPr>
            <p:ph type="sldNum" sz="quarter" idx="2"/>
          </p:nvPr>
        </p:nvSpPr>
        <p:spPr>
          <a:xfrm>
            <a:off x="6311798" y="9245600"/>
            <a:ext cx="368504" cy="381000"/>
          </a:xfrm>
          <a:prstGeom prst="rect">
            <a:avLst/>
          </a:prstGeom>
          <a:ln w="12700">
            <a:miter lim="400000"/>
          </a:ln>
        </p:spPr>
        <p:txBody>
          <a:bodyPr wrap="none" lIns="50800" tIns="50800" rIns="50800" bIns="50800">
            <a:spAutoFit/>
          </a:bodyPr>
          <a:lstStyle>
            <a:lvl1pPr>
              <a:defRPr sz="1800"/>
            </a:lvl1pPr>
          </a:lstStyle>
          <a:p>
            <a:fld id="{86CB4B4D-7CA3-9044-876B-883B54F8677D}" type="slidenum">
              <a:t>‹N°›</a:t>
            </a:fld>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60" r:id="rId11"/>
    <p:sldLayoutId id="2147483661" r:id="rId12"/>
    <p:sldLayoutId id="2147483662" r:id="rId13"/>
    <p:sldLayoutId id="2147483663" r:id="rId14"/>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FFFFFF"/>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solidFill>
            <a:srgbClr val="FFFFFF"/>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solidFill>
            <a:srgbClr val="FFFFFF"/>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solidFill>
            <a:srgbClr val="FFFFFF"/>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solidFill>
            <a:srgbClr val="FFFFFF"/>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solidFill>
            <a:srgbClr val="FFFFFF"/>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solidFill>
            <a:srgbClr val="FFFFFF"/>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solidFill>
            <a:srgbClr val="FFFFFF"/>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solidFill>
            <a:srgbClr val="FFFFFF"/>
          </a:solidFill>
          <a:uFillTx/>
          <a:latin typeface="+mn-lt"/>
          <a:ea typeface="+mn-ea"/>
          <a:cs typeface="+mn-cs"/>
          <a:sym typeface="Helvetica Light"/>
        </a:defRPr>
      </a:lvl9pPr>
    </p:titleStyle>
    <p:bodyStyle>
      <a:lvl1pPr marL="457200" marR="0" indent="-457200" algn="l" defTabSz="584200" rtl="0" latinLnBrk="0">
        <a:lnSpc>
          <a:spcPct val="100000"/>
        </a:lnSpc>
        <a:spcBef>
          <a:spcPts val="4200"/>
        </a:spcBef>
        <a:spcAft>
          <a:spcPts val="0"/>
        </a:spcAft>
        <a:buClrTx/>
        <a:buSzPct val="75000"/>
        <a:buFontTx/>
        <a:buChar char="•"/>
        <a:tabLst/>
        <a:defRPr sz="3800" b="0" i="0" u="none" strike="noStrike" cap="none" spc="0" baseline="0">
          <a:solidFill>
            <a:srgbClr val="FFFFFF"/>
          </a:solidFill>
          <a:uFillTx/>
          <a:latin typeface="+mn-lt"/>
          <a:ea typeface="+mn-ea"/>
          <a:cs typeface="+mn-cs"/>
          <a:sym typeface="Helvetica Light"/>
        </a:defRPr>
      </a:lvl1pPr>
      <a:lvl2pPr marL="914400" marR="0" indent="-457200" algn="l" defTabSz="584200" rtl="0" latinLnBrk="0">
        <a:lnSpc>
          <a:spcPct val="100000"/>
        </a:lnSpc>
        <a:spcBef>
          <a:spcPts val="4200"/>
        </a:spcBef>
        <a:spcAft>
          <a:spcPts val="0"/>
        </a:spcAft>
        <a:buClrTx/>
        <a:buSzPct val="75000"/>
        <a:buFontTx/>
        <a:buChar char="•"/>
        <a:tabLst/>
        <a:defRPr sz="3800" b="0" i="0" u="none" strike="noStrike" cap="none" spc="0" baseline="0">
          <a:solidFill>
            <a:srgbClr val="FFFFFF"/>
          </a:solidFill>
          <a:uFillTx/>
          <a:latin typeface="+mn-lt"/>
          <a:ea typeface="+mn-ea"/>
          <a:cs typeface="+mn-cs"/>
          <a:sym typeface="Helvetica Light"/>
        </a:defRPr>
      </a:lvl2pPr>
      <a:lvl3pPr marL="1371600" marR="0" indent="-457200" algn="l" defTabSz="584200" rtl="0" latinLnBrk="0">
        <a:lnSpc>
          <a:spcPct val="100000"/>
        </a:lnSpc>
        <a:spcBef>
          <a:spcPts val="4200"/>
        </a:spcBef>
        <a:spcAft>
          <a:spcPts val="0"/>
        </a:spcAft>
        <a:buClrTx/>
        <a:buSzPct val="75000"/>
        <a:buFontTx/>
        <a:buChar char="•"/>
        <a:tabLst/>
        <a:defRPr sz="3800" b="0" i="0" u="none" strike="noStrike" cap="none" spc="0" baseline="0">
          <a:solidFill>
            <a:srgbClr val="FFFFFF"/>
          </a:solidFill>
          <a:uFillTx/>
          <a:latin typeface="+mn-lt"/>
          <a:ea typeface="+mn-ea"/>
          <a:cs typeface="+mn-cs"/>
          <a:sym typeface="Helvetica Light"/>
        </a:defRPr>
      </a:lvl3pPr>
      <a:lvl4pPr marL="1828800" marR="0" indent="-457200" algn="l" defTabSz="584200" rtl="0" latinLnBrk="0">
        <a:lnSpc>
          <a:spcPct val="100000"/>
        </a:lnSpc>
        <a:spcBef>
          <a:spcPts val="4200"/>
        </a:spcBef>
        <a:spcAft>
          <a:spcPts val="0"/>
        </a:spcAft>
        <a:buClrTx/>
        <a:buSzPct val="75000"/>
        <a:buFontTx/>
        <a:buChar char="•"/>
        <a:tabLst/>
        <a:defRPr sz="3800" b="0" i="0" u="none" strike="noStrike" cap="none" spc="0" baseline="0">
          <a:solidFill>
            <a:srgbClr val="FFFFFF"/>
          </a:solidFill>
          <a:uFillTx/>
          <a:latin typeface="+mn-lt"/>
          <a:ea typeface="+mn-ea"/>
          <a:cs typeface="+mn-cs"/>
          <a:sym typeface="Helvetica Light"/>
        </a:defRPr>
      </a:lvl4pPr>
      <a:lvl5pPr marL="2286000" marR="0" indent="-457200" algn="l" defTabSz="584200" rtl="0" latinLnBrk="0">
        <a:lnSpc>
          <a:spcPct val="100000"/>
        </a:lnSpc>
        <a:spcBef>
          <a:spcPts val="4200"/>
        </a:spcBef>
        <a:spcAft>
          <a:spcPts val="0"/>
        </a:spcAft>
        <a:buClrTx/>
        <a:buSzPct val="75000"/>
        <a:buFontTx/>
        <a:buChar char="•"/>
        <a:tabLst/>
        <a:defRPr sz="3800" b="0" i="0" u="none" strike="noStrike" cap="none" spc="0" baseline="0">
          <a:solidFill>
            <a:srgbClr val="FFFFFF"/>
          </a:solidFill>
          <a:uFillTx/>
          <a:latin typeface="+mn-lt"/>
          <a:ea typeface="+mn-ea"/>
          <a:cs typeface="+mn-cs"/>
          <a:sym typeface="Helvetica Light"/>
        </a:defRPr>
      </a:lvl5pPr>
      <a:lvl6pPr marL="2743200" marR="0" indent="-457200" algn="l" defTabSz="584200" rtl="0" latinLnBrk="0">
        <a:lnSpc>
          <a:spcPct val="100000"/>
        </a:lnSpc>
        <a:spcBef>
          <a:spcPts val="4200"/>
        </a:spcBef>
        <a:spcAft>
          <a:spcPts val="0"/>
        </a:spcAft>
        <a:buClrTx/>
        <a:buSzPct val="75000"/>
        <a:buFontTx/>
        <a:buChar char="•"/>
        <a:tabLst/>
        <a:defRPr sz="3800" b="0" i="0" u="none" strike="noStrike" cap="none" spc="0" baseline="0">
          <a:solidFill>
            <a:srgbClr val="FFFFFF"/>
          </a:solidFill>
          <a:uFillTx/>
          <a:latin typeface="+mn-lt"/>
          <a:ea typeface="+mn-ea"/>
          <a:cs typeface="+mn-cs"/>
          <a:sym typeface="Helvetica Light"/>
        </a:defRPr>
      </a:lvl6pPr>
      <a:lvl7pPr marL="3200400" marR="0" indent="-457200" algn="l" defTabSz="584200" rtl="0" latinLnBrk="0">
        <a:lnSpc>
          <a:spcPct val="100000"/>
        </a:lnSpc>
        <a:spcBef>
          <a:spcPts val="4200"/>
        </a:spcBef>
        <a:spcAft>
          <a:spcPts val="0"/>
        </a:spcAft>
        <a:buClrTx/>
        <a:buSzPct val="75000"/>
        <a:buFontTx/>
        <a:buChar char="•"/>
        <a:tabLst/>
        <a:defRPr sz="3800" b="0" i="0" u="none" strike="noStrike" cap="none" spc="0" baseline="0">
          <a:solidFill>
            <a:srgbClr val="FFFFFF"/>
          </a:solidFill>
          <a:uFillTx/>
          <a:latin typeface="+mn-lt"/>
          <a:ea typeface="+mn-ea"/>
          <a:cs typeface="+mn-cs"/>
          <a:sym typeface="Helvetica Light"/>
        </a:defRPr>
      </a:lvl7pPr>
      <a:lvl8pPr marL="3657600" marR="0" indent="-457200" algn="l" defTabSz="584200" rtl="0" latinLnBrk="0">
        <a:lnSpc>
          <a:spcPct val="100000"/>
        </a:lnSpc>
        <a:spcBef>
          <a:spcPts val="4200"/>
        </a:spcBef>
        <a:spcAft>
          <a:spcPts val="0"/>
        </a:spcAft>
        <a:buClrTx/>
        <a:buSzPct val="75000"/>
        <a:buFontTx/>
        <a:buChar char="•"/>
        <a:tabLst/>
        <a:defRPr sz="3800" b="0" i="0" u="none" strike="noStrike" cap="none" spc="0" baseline="0">
          <a:solidFill>
            <a:srgbClr val="FFFFFF"/>
          </a:solidFill>
          <a:uFillTx/>
          <a:latin typeface="+mn-lt"/>
          <a:ea typeface="+mn-ea"/>
          <a:cs typeface="+mn-cs"/>
          <a:sym typeface="Helvetica Light"/>
        </a:defRPr>
      </a:lvl8pPr>
      <a:lvl9pPr marL="4114800" marR="0" indent="-457200" algn="l" defTabSz="584200" rtl="0" latinLnBrk="0">
        <a:lnSpc>
          <a:spcPct val="100000"/>
        </a:lnSpc>
        <a:spcBef>
          <a:spcPts val="4200"/>
        </a:spcBef>
        <a:spcAft>
          <a:spcPts val="0"/>
        </a:spcAft>
        <a:buClrTx/>
        <a:buSzPct val="75000"/>
        <a:buFontTx/>
        <a:buChar char="•"/>
        <a:tabLst/>
        <a:defRPr sz="3800" b="0" i="0" u="none" strike="noStrike" cap="none" spc="0" baseline="0">
          <a:solidFill>
            <a:srgbClr val="FFFFFF"/>
          </a:solidFill>
          <a:uFillTx/>
          <a:latin typeface="+mn-lt"/>
          <a:ea typeface="+mn-ea"/>
          <a:cs typeface="+mn-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Le St Esprit dans ma vie"/>
          <p:cNvSpPr txBox="1">
            <a:spLocks noGrp="1"/>
          </p:cNvSpPr>
          <p:nvPr>
            <p:ph type="ctrTitle"/>
          </p:nvPr>
        </p:nvSpPr>
        <p:spPr>
          <a:xfrm>
            <a:off x="7243692" y="4000048"/>
            <a:ext cx="5498208" cy="3302000"/>
          </a:xfrm>
          <a:prstGeom prst="rect">
            <a:avLst/>
          </a:prstGeom>
        </p:spPr>
        <p:txBody>
          <a:bodyPr>
            <a:normAutofit fontScale="90000"/>
          </a:bodyPr>
          <a:lstStyle>
            <a:lvl1pPr>
              <a:defRPr>
                <a:latin typeface="Gill Sans"/>
                <a:ea typeface="Gill Sans"/>
                <a:cs typeface="Gill Sans"/>
                <a:sym typeface="Gill Sans"/>
              </a:defRPr>
            </a:lvl1pPr>
          </a:lstStyle>
          <a:p>
            <a:r>
              <a:rPr dirty="0"/>
              <a:t>Le St Esprit dans ma vie</a:t>
            </a:r>
            <a:br>
              <a:rPr lang="fr-FR" dirty="0"/>
            </a:br>
            <a:r>
              <a:rPr lang="fr-FR" sz="5300" dirty="0"/>
              <a:t>d’accompagnant</a:t>
            </a:r>
            <a:endParaRPr sz="5300" dirty="0"/>
          </a:p>
        </p:txBody>
      </p:sp>
      <p:pic>
        <p:nvPicPr>
          <p:cNvPr id="160" name="Visavis.png" descr="Visavis.png"/>
          <p:cNvPicPr>
            <a:picLocks noChangeAspect="1"/>
          </p:cNvPicPr>
          <p:nvPr/>
        </p:nvPicPr>
        <p:blipFill>
          <a:blip r:embed="rId2"/>
          <a:stretch>
            <a:fillRect/>
          </a:stretch>
        </p:blipFill>
        <p:spPr>
          <a:xfrm>
            <a:off x="182624" y="180226"/>
            <a:ext cx="6814932" cy="6991944"/>
          </a:xfrm>
          <a:prstGeom prst="rect">
            <a:avLst/>
          </a:prstGeom>
          <a:ln w="12700">
            <a:miter lim="400000"/>
          </a:ln>
        </p:spPr>
      </p:pic>
      <p:sp>
        <p:nvSpPr>
          <p:cNvPr id="2" name="ZoneTexte 1">
            <a:extLst>
              <a:ext uri="{FF2B5EF4-FFF2-40B4-BE49-F238E27FC236}">
                <a16:creationId xmlns:a16="http://schemas.microsoft.com/office/drawing/2014/main" id="{0E60B172-4177-4F38-7C7A-253949ADF9A2}"/>
              </a:ext>
            </a:extLst>
          </p:cNvPr>
          <p:cNvSpPr txBox="1"/>
          <p:nvPr/>
        </p:nvSpPr>
        <p:spPr>
          <a:xfrm>
            <a:off x="901262" y="7716455"/>
            <a:ext cx="11613467" cy="185691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fr-FR" i="1" dirty="0"/>
              <a:t>à chacun est donnée la manifestation de l’Esprit </a:t>
            </a:r>
            <a:br>
              <a:rPr lang="fr-FR" i="1" dirty="0"/>
            </a:br>
            <a:r>
              <a:rPr lang="fr-FR" i="1" dirty="0"/>
              <a:t>en vue de l’utilité</a:t>
            </a:r>
            <a:r>
              <a:rPr lang="fr-FR" dirty="0"/>
              <a:t> (1Cor 12.7)</a:t>
            </a:r>
          </a:p>
          <a:p>
            <a:pPr marL="0" marR="0" indent="0" algn="ctr" defTabSz="584200" rtl="0" fontAlgn="auto" latinLnBrk="0" hangingPunct="0">
              <a:lnSpc>
                <a:spcPct val="100000"/>
              </a:lnSpc>
              <a:spcBef>
                <a:spcPts val="0"/>
              </a:spcBef>
              <a:spcAft>
                <a:spcPts val="0"/>
              </a:spcAft>
              <a:buClrTx/>
              <a:buSzTx/>
              <a:buFontTx/>
              <a:buNone/>
              <a:tabLst/>
            </a:pPr>
            <a:endParaRPr kumimoji="0" lang="fr-FR" sz="3800" b="0" i="0" u="none" strike="noStrike" cap="none" spc="0" normalizeH="0" baseline="0" dirty="0">
              <a:ln>
                <a:noFill/>
              </a:ln>
              <a:solidFill>
                <a:srgbClr val="FFFFFF"/>
              </a:solidFill>
              <a:effectLst/>
              <a:uFillTx/>
              <a:latin typeface="+mn-lt"/>
              <a:ea typeface="+mn-ea"/>
              <a:cs typeface="+mn-cs"/>
              <a:sym typeface="Helvetica Light"/>
            </a:endParaRPr>
          </a:p>
        </p:txBody>
      </p:sp>
      <p:pic>
        <p:nvPicPr>
          <p:cNvPr id="4" name="Image 3" descr="Une image contenant texte, Police, Graphique, graphisme&#10;&#10;Le contenu généré par l’IA peut être incorrect.">
            <a:extLst>
              <a:ext uri="{FF2B5EF4-FFF2-40B4-BE49-F238E27FC236}">
                <a16:creationId xmlns:a16="http://schemas.microsoft.com/office/drawing/2014/main" id="{6024FEB7-676F-1BD7-AB32-B9878F9191D4}"/>
              </a:ext>
            </a:extLst>
          </p:cNvPr>
          <p:cNvPicPr>
            <a:picLocks noChangeAspect="1"/>
          </p:cNvPicPr>
          <p:nvPr/>
        </p:nvPicPr>
        <p:blipFill>
          <a:blip r:embed="rId3">
            <a:extLst>
              <a:ext uri="{28A0092B-C50C-407E-A947-70E740481C1C}">
                <a14:useLocalDpi xmlns:a14="http://schemas.microsoft.com/office/drawing/2010/main"/>
              </a:ext>
            </a:extLst>
          </a:blip>
          <a:srcRect t="9751" b="10564"/>
          <a:stretch/>
        </p:blipFill>
        <p:spPr>
          <a:xfrm>
            <a:off x="9151429" y="0"/>
            <a:ext cx="3628571" cy="3733800"/>
          </a:xfrm>
          <a:prstGeom prst="rect">
            <a:avLst/>
          </a:prstGeom>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Les pièges"/>
          <p:cNvSpPr txBox="1">
            <a:spLocks noGrp="1"/>
          </p:cNvSpPr>
          <p:nvPr>
            <p:ph type="title"/>
          </p:nvPr>
        </p:nvSpPr>
        <p:spPr>
          <a:xfrm>
            <a:off x="1143000" y="412750"/>
            <a:ext cx="6933302" cy="1111250"/>
          </a:xfrm>
          <a:prstGeom prst="rect">
            <a:avLst/>
          </a:prstGeom>
        </p:spPr>
        <p:txBody>
          <a:bodyPr>
            <a:normAutofit fontScale="90000"/>
          </a:bodyPr>
          <a:lstStyle>
            <a:lvl1pPr>
              <a:defRPr>
                <a:latin typeface="Gill Sans"/>
                <a:ea typeface="Gill Sans"/>
                <a:cs typeface="Gill Sans"/>
                <a:sym typeface="Gill Sans"/>
              </a:defRPr>
            </a:lvl1pPr>
          </a:lstStyle>
          <a:p>
            <a:r>
              <a:rPr dirty="0"/>
              <a:t>L</a:t>
            </a:r>
            <a:r>
              <a:rPr lang="fr-FR" dirty="0"/>
              <a:t>’utilité</a:t>
            </a:r>
            <a:endParaRPr dirty="0"/>
          </a:p>
        </p:txBody>
      </p:sp>
      <p:sp>
        <p:nvSpPr>
          <p:cNvPr id="188" name="Le spiritisme, une illusion : De tels hommes sont de faux apôtres, des ouvriers trompeurs, se transformant en apôtres de Christ. Et ce n'est pas étonnant, car Satan lui-même se transforme en ange de lumière (2Co 12.13-14)…"/>
          <p:cNvSpPr txBox="1">
            <a:spLocks noGrp="1"/>
          </p:cNvSpPr>
          <p:nvPr>
            <p:ph type="body" idx="1"/>
          </p:nvPr>
        </p:nvSpPr>
        <p:spPr>
          <a:xfrm>
            <a:off x="327600" y="3754047"/>
            <a:ext cx="12525153" cy="6286500"/>
          </a:xfrm>
          <a:prstGeom prst="rect">
            <a:avLst/>
          </a:prstGeom>
        </p:spPr>
        <p:txBody>
          <a:bodyPr>
            <a:normAutofit/>
          </a:bodyPr>
          <a:lstStyle/>
          <a:p>
            <a:pPr marL="400049" lvl="3" indent="-400049" defTabSz="554990">
              <a:spcBef>
                <a:spcPts val="0"/>
              </a:spcBef>
              <a:defRPr sz="3325">
                <a:latin typeface="Gill Sans"/>
                <a:ea typeface="Gill Sans"/>
                <a:cs typeface="Gill Sans"/>
                <a:sym typeface="Gill Sans"/>
              </a:defRPr>
            </a:pPr>
            <a:r>
              <a:rPr lang="fr-FR" u="sng" spc="-33" dirty="0">
                <a:solidFill>
                  <a:srgbClr val="FFC000"/>
                </a:solidFill>
              </a:rPr>
              <a:t>Parole de Dieu </a:t>
            </a:r>
            <a:r>
              <a:rPr lang="fr-FR" spc="-33" dirty="0">
                <a:solidFill>
                  <a:schemeClr val="tx1"/>
                </a:solidFill>
              </a:rPr>
              <a:t>: </a:t>
            </a:r>
            <a:r>
              <a:rPr lang="fr-FR" i="1" dirty="0">
                <a:solidFill>
                  <a:schemeClr val="tx1"/>
                </a:solidFill>
              </a:rPr>
              <a:t>l'Esprit de votre Père parle en vous. </a:t>
            </a:r>
            <a:r>
              <a:rPr lang="fr-FR" sz="2800" dirty="0">
                <a:solidFill>
                  <a:schemeClr val="tx1"/>
                </a:solidFill>
              </a:rPr>
              <a:t>(</a:t>
            </a:r>
            <a:r>
              <a:rPr lang="fr-FR" sz="2800" dirty="0" err="1">
                <a:solidFill>
                  <a:schemeClr val="tx1"/>
                </a:solidFill>
              </a:rPr>
              <a:t>Matth</a:t>
            </a:r>
            <a:r>
              <a:rPr lang="fr-FR" sz="2800" dirty="0">
                <a:solidFill>
                  <a:schemeClr val="tx1"/>
                </a:solidFill>
              </a:rPr>
              <a:t> 10. 20) </a:t>
            </a:r>
          </a:p>
          <a:p>
            <a:pPr marL="400049" lvl="3" indent="-400049" defTabSz="554990">
              <a:spcBef>
                <a:spcPts val="0"/>
              </a:spcBef>
              <a:defRPr sz="3325">
                <a:latin typeface="Gill Sans"/>
                <a:ea typeface="Gill Sans"/>
                <a:cs typeface="Gill Sans"/>
                <a:sym typeface="Gill Sans"/>
              </a:defRPr>
            </a:pPr>
            <a:r>
              <a:rPr lang="fr-FR" u="sng" dirty="0">
                <a:solidFill>
                  <a:srgbClr val="FFC000"/>
                </a:solidFill>
              </a:rPr>
              <a:t>Direction </a:t>
            </a:r>
            <a:r>
              <a:rPr lang="fr-FR" dirty="0">
                <a:solidFill>
                  <a:schemeClr val="tx1"/>
                </a:solidFill>
              </a:rPr>
              <a:t>: </a:t>
            </a:r>
            <a:r>
              <a:rPr lang="fr-FR" i="1" dirty="0">
                <a:solidFill>
                  <a:schemeClr val="tx1"/>
                </a:solidFill>
              </a:rPr>
              <a:t>l'Esprit de Jésus ne le leur permit pas</a:t>
            </a:r>
            <a:r>
              <a:rPr lang="fr-FR" dirty="0">
                <a:solidFill>
                  <a:schemeClr val="tx1"/>
                </a:solidFill>
              </a:rPr>
              <a:t>. </a:t>
            </a:r>
            <a:r>
              <a:rPr lang="fr-FR" sz="2800" dirty="0">
                <a:solidFill>
                  <a:schemeClr val="tx1"/>
                </a:solidFill>
              </a:rPr>
              <a:t>(Actes 16.7)</a:t>
            </a:r>
          </a:p>
          <a:p>
            <a:pPr marL="400049" lvl="3" indent="-400049" defTabSz="554990">
              <a:spcBef>
                <a:spcPts val="0"/>
              </a:spcBef>
              <a:defRPr sz="3325">
                <a:latin typeface="Gill Sans"/>
                <a:ea typeface="Gill Sans"/>
                <a:cs typeface="Gill Sans"/>
                <a:sym typeface="Gill Sans"/>
              </a:defRPr>
            </a:pPr>
            <a:r>
              <a:rPr lang="fr-FR" u="sng" spc="-33" dirty="0">
                <a:solidFill>
                  <a:srgbClr val="FFC000"/>
                </a:solidFill>
              </a:rPr>
              <a:t>Référentiel </a:t>
            </a:r>
            <a:r>
              <a:rPr lang="fr-FR" spc="-33" dirty="0">
                <a:solidFill>
                  <a:schemeClr val="tx1"/>
                </a:solidFill>
              </a:rPr>
              <a:t>: </a:t>
            </a:r>
            <a:r>
              <a:rPr lang="fr-FR" i="1" dirty="0">
                <a:solidFill>
                  <a:schemeClr val="tx1"/>
                </a:solidFill>
              </a:rPr>
              <a:t>l'Esprit de vérité demeure avec vous </a:t>
            </a:r>
            <a:r>
              <a:rPr lang="fr-FR" sz="2400" dirty="0">
                <a:solidFill>
                  <a:schemeClr val="tx1"/>
                </a:solidFill>
              </a:rPr>
              <a:t>(</a:t>
            </a:r>
            <a:r>
              <a:rPr lang="fr-FR" sz="2800" dirty="0">
                <a:solidFill>
                  <a:schemeClr val="tx1"/>
                </a:solidFill>
              </a:rPr>
              <a:t>Jean 14.17)</a:t>
            </a:r>
          </a:p>
          <a:p>
            <a:pPr marL="400049" lvl="3" indent="-400049" defTabSz="554990">
              <a:spcBef>
                <a:spcPts val="0"/>
              </a:spcBef>
              <a:defRPr sz="3325">
                <a:latin typeface="Gill Sans"/>
                <a:ea typeface="Gill Sans"/>
                <a:cs typeface="Gill Sans"/>
                <a:sym typeface="Gill Sans"/>
              </a:defRPr>
            </a:pPr>
            <a:r>
              <a:rPr lang="fr-FR" sz="3330" u="sng" dirty="0">
                <a:solidFill>
                  <a:srgbClr val="FFC000"/>
                </a:solidFill>
              </a:rPr>
              <a:t>Exemple de vie de l’Esprit </a:t>
            </a:r>
            <a:r>
              <a:rPr lang="fr-FR" sz="3330" dirty="0">
                <a:solidFill>
                  <a:srgbClr val="FFC000"/>
                </a:solidFill>
              </a:rPr>
              <a:t>:</a:t>
            </a:r>
            <a:r>
              <a:rPr lang="fr-FR" sz="3330" dirty="0">
                <a:solidFill>
                  <a:schemeClr val="tx1"/>
                </a:solidFill>
              </a:rPr>
              <a:t> </a:t>
            </a:r>
            <a:r>
              <a:rPr lang="fr-FR" sz="3300" dirty="0">
                <a:solidFill>
                  <a:schemeClr val="tx1"/>
                </a:solidFill>
              </a:rPr>
              <a:t>fruits</a:t>
            </a:r>
            <a:r>
              <a:rPr lang="fr-FR" sz="2800" dirty="0">
                <a:solidFill>
                  <a:schemeClr val="tx1"/>
                </a:solidFill>
              </a:rPr>
              <a:t> (Gal 5.22) ; </a:t>
            </a:r>
            <a:r>
              <a:rPr lang="fr-FR" sz="3300" dirty="0">
                <a:solidFill>
                  <a:schemeClr val="tx1"/>
                </a:solidFill>
              </a:rPr>
              <a:t>force intérieure </a:t>
            </a:r>
            <a:r>
              <a:rPr lang="fr-FR" sz="2800" dirty="0">
                <a:solidFill>
                  <a:schemeClr val="tx1"/>
                </a:solidFill>
              </a:rPr>
              <a:t>(</a:t>
            </a:r>
            <a:r>
              <a:rPr lang="fr-FR" sz="2800" dirty="0" err="1">
                <a:solidFill>
                  <a:schemeClr val="tx1"/>
                </a:solidFill>
              </a:rPr>
              <a:t>Eph</a:t>
            </a:r>
            <a:r>
              <a:rPr lang="fr-FR" sz="2800" dirty="0">
                <a:solidFill>
                  <a:schemeClr val="tx1"/>
                </a:solidFill>
              </a:rPr>
              <a:t> 3. 16)</a:t>
            </a:r>
          </a:p>
          <a:p>
            <a:pPr marL="400049" lvl="3" indent="-400049" defTabSz="554990">
              <a:spcBef>
                <a:spcPts val="0"/>
              </a:spcBef>
              <a:defRPr sz="3325">
                <a:latin typeface="Gill Sans"/>
                <a:ea typeface="Gill Sans"/>
                <a:cs typeface="Gill Sans"/>
                <a:sym typeface="Gill Sans"/>
              </a:defRPr>
            </a:pPr>
            <a:r>
              <a:rPr lang="fr-FR" sz="3330" u="sng" spc="-33" dirty="0">
                <a:solidFill>
                  <a:srgbClr val="FFC000"/>
                </a:solidFill>
              </a:rPr>
              <a:t>Créativité </a:t>
            </a:r>
            <a:r>
              <a:rPr lang="fr-FR" sz="3330" spc="-33" dirty="0">
                <a:solidFill>
                  <a:schemeClr val="tx1"/>
                </a:solidFill>
              </a:rPr>
              <a:t>: </a:t>
            </a:r>
            <a:r>
              <a:rPr lang="fr-FR" sz="3330" i="1" dirty="0">
                <a:solidFill>
                  <a:schemeClr val="tx1"/>
                </a:solidFill>
              </a:rPr>
              <a:t>L'Eternel a rempli </a:t>
            </a:r>
            <a:r>
              <a:rPr lang="fr-FR" sz="3330" i="1" dirty="0" err="1">
                <a:solidFill>
                  <a:schemeClr val="tx1"/>
                </a:solidFill>
              </a:rPr>
              <a:t>Betsaleël</a:t>
            </a:r>
            <a:r>
              <a:rPr lang="fr-FR" sz="3330" i="1" dirty="0">
                <a:solidFill>
                  <a:schemeClr val="tx1"/>
                </a:solidFill>
              </a:rPr>
              <a:t> de l'esprit de Dieu en sagesse, intelligence et connaissance</a:t>
            </a:r>
            <a:r>
              <a:rPr lang="fr-FR" sz="3330" dirty="0">
                <a:solidFill>
                  <a:schemeClr val="tx1"/>
                </a:solidFill>
              </a:rPr>
              <a:t> </a:t>
            </a:r>
            <a:r>
              <a:rPr lang="fr-FR" sz="2800" dirty="0">
                <a:solidFill>
                  <a:schemeClr val="tx1"/>
                </a:solidFill>
              </a:rPr>
              <a:t>(Ex 35. 31)</a:t>
            </a:r>
          </a:p>
          <a:p>
            <a:pPr marL="400049" lvl="3" indent="-400049" defTabSz="554990">
              <a:spcBef>
                <a:spcPts val="0"/>
              </a:spcBef>
              <a:defRPr sz="3325">
                <a:latin typeface="Gill Sans"/>
                <a:ea typeface="Gill Sans"/>
                <a:cs typeface="Gill Sans"/>
                <a:sym typeface="Gill Sans"/>
              </a:defRPr>
            </a:pPr>
            <a:r>
              <a:rPr lang="fr-FR" u="sng" dirty="0">
                <a:solidFill>
                  <a:srgbClr val="FFC000"/>
                </a:solidFill>
              </a:rPr>
              <a:t>Espérance</a:t>
            </a:r>
            <a:r>
              <a:rPr lang="fr-FR" dirty="0">
                <a:solidFill>
                  <a:srgbClr val="FFC000"/>
                </a:solidFill>
              </a:rPr>
              <a:t> </a:t>
            </a:r>
            <a:r>
              <a:rPr lang="fr-FR" dirty="0">
                <a:solidFill>
                  <a:schemeClr val="tx1"/>
                </a:solidFill>
              </a:rPr>
              <a:t>: </a:t>
            </a:r>
            <a:r>
              <a:rPr lang="fr-FR" i="1" dirty="0">
                <a:solidFill>
                  <a:schemeClr val="tx1"/>
                </a:solidFill>
              </a:rPr>
              <a:t>que vous abondiez en espérance par la puissance de l’Esprit Saint </a:t>
            </a:r>
            <a:r>
              <a:rPr lang="fr-FR" sz="2800" dirty="0">
                <a:solidFill>
                  <a:schemeClr val="tx1"/>
                </a:solidFill>
              </a:rPr>
              <a:t>(Rom 15.13)</a:t>
            </a:r>
          </a:p>
          <a:p>
            <a:pPr marL="400049" lvl="3" indent="-400049" defTabSz="554990">
              <a:spcBef>
                <a:spcPts val="0"/>
              </a:spcBef>
              <a:defRPr sz="3325">
                <a:latin typeface="Gill Sans"/>
                <a:ea typeface="Gill Sans"/>
                <a:cs typeface="Gill Sans"/>
                <a:sym typeface="Gill Sans"/>
              </a:defRPr>
            </a:pPr>
            <a:r>
              <a:rPr lang="fr-FR" u="sng" dirty="0">
                <a:solidFill>
                  <a:srgbClr val="FFC000"/>
                </a:solidFill>
              </a:rPr>
              <a:t>Grâce </a:t>
            </a:r>
            <a:r>
              <a:rPr dirty="0">
                <a:solidFill>
                  <a:schemeClr val="tx1"/>
                </a:solidFill>
              </a:rPr>
              <a:t>: </a:t>
            </a:r>
            <a:r>
              <a:rPr lang="fr-FR" i="1" dirty="0">
                <a:solidFill>
                  <a:schemeClr val="tx1"/>
                </a:solidFill>
              </a:rPr>
              <a:t>ayant le même esprit de foi … afin que la grâce, abondant par le moyen de plusieurs, multiplie les actions de grâces à la gloire de Dieu </a:t>
            </a:r>
            <a:r>
              <a:rPr lang="fr-FR" sz="2800" dirty="0">
                <a:solidFill>
                  <a:schemeClr val="tx1"/>
                </a:solidFill>
              </a:rPr>
              <a:t>(2Cor 4. 13-15) </a:t>
            </a:r>
          </a:p>
          <a:p>
            <a:pPr marL="400049" lvl="3" indent="-400049" defTabSz="554990">
              <a:spcBef>
                <a:spcPts val="0"/>
              </a:spcBef>
              <a:defRPr sz="3325">
                <a:latin typeface="Gill Sans"/>
                <a:ea typeface="Gill Sans"/>
                <a:cs typeface="Gill Sans"/>
                <a:sym typeface="Gill Sans"/>
              </a:defRPr>
            </a:pPr>
            <a:endParaRPr lang="fr-FR" dirty="0"/>
          </a:p>
          <a:p>
            <a:pPr marL="400049" lvl="3" indent="-400049" defTabSz="554990">
              <a:spcBef>
                <a:spcPts val="0"/>
              </a:spcBef>
              <a:defRPr sz="3325">
                <a:latin typeface="Gill Sans"/>
                <a:ea typeface="Gill Sans"/>
                <a:cs typeface="Gill Sans"/>
                <a:sym typeface="Gill Sans"/>
              </a:defRPr>
            </a:pPr>
            <a:endParaRPr dirty="0"/>
          </a:p>
        </p:txBody>
      </p:sp>
      <p:sp>
        <p:nvSpPr>
          <p:cNvPr id="190" name="ou faux-semblants d’une vie spirituelle"/>
          <p:cNvSpPr txBox="1"/>
          <p:nvPr/>
        </p:nvSpPr>
        <p:spPr>
          <a:xfrm>
            <a:off x="3015277" y="1524000"/>
            <a:ext cx="9225282" cy="61042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3300" i="1">
                <a:latin typeface="Gill Sans"/>
                <a:ea typeface="Gill Sans"/>
                <a:cs typeface="Gill Sans"/>
                <a:sym typeface="Gill Sans"/>
              </a:defRPr>
            </a:lvl1pPr>
          </a:lstStyle>
          <a:p>
            <a:r>
              <a:rPr lang="fr-FR" dirty="0"/>
              <a:t>de l’Esprit en nous pour les personnes accompagnées</a:t>
            </a:r>
            <a:endParaRPr dirty="0"/>
          </a:p>
        </p:txBody>
      </p:sp>
      <p:pic>
        <p:nvPicPr>
          <p:cNvPr id="2" name="soin.jpg" descr="soin.jpg">
            <a:extLst>
              <a:ext uri="{FF2B5EF4-FFF2-40B4-BE49-F238E27FC236}">
                <a16:creationId xmlns:a16="http://schemas.microsoft.com/office/drawing/2014/main" id="{4924CC39-54A7-BB67-F421-098280A199D5}"/>
              </a:ext>
            </a:extLst>
          </p:cNvPr>
          <p:cNvPicPr>
            <a:picLocks noChangeAspect="1"/>
          </p:cNvPicPr>
          <p:nvPr/>
        </p:nvPicPr>
        <p:blipFill>
          <a:blip r:embed="rId3"/>
          <a:stretch>
            <a:fillRect/>
          </a:stretch>
        </p:blipFill>
        <p:spPr>
          <a:xfrm>
            <a:off x="327600" y="191695"/>
            <a:ext cx="2415600" cy="3234003"/>
          </a:xfrm>
          <a:prstGeom prst="rect">
            <a:avLst/>
          </a:prstGeom>
          <a:ln w="12700">
            <a:miter lim="400000"/>
          </a:ln>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peelOff" invX="1"/>
      </p:transition>
    </mc:Choice>
    <mc:Choice xmlns="" xmlns:m="http://schemas.openxmlformats.org/officeDocument/2006/math" xmlns:a14="http://schemas.microsoft.com/office/drawing/2010/main" xmlns:p14="http://schemas.microsoft.com/office/powerpoint/2010/main" Requires="p14">
      <p:transition spd="slow" advClick="1" p14:dur="1500">
        <p:wipe dir="l"/>
      </p:transition>
    </mc:Choice>
    <mc:Fallback xmlns="" xmlns:m="http://schemas.openxmlformats.org/officeDocument/2006/math" xmlns:a14="http://schemas.microsoft.com/office/drawing/2010/main">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18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p:tmAbs val="0"/>
                                  </p:iterate>
                                  <p:childTnLst>
                                    <p:set>
                                      <p:cBhvr>
                                        <p:cTn id="10" fill="hold"/>
                                        <p:tgtEl>
                                          <p:spTgt spid="18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iterate>
                                    <p:tmAbs val="0"/>
                                  </p:iterate>
                                  <p:childTnLst>
                                    <p:set>
                                      <p:cBhvr>
                                        <p:cTn id="14" fill="hold"/>
                                        <p:tgtEl>
                                          <p:spTgt spid="18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 grpId="0" uiExpand="1" build="p" bldLvl="5"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1908EC-0E72-2972-18C2-DB76D9903622}"/>
            </a:ext>
          </a:extLst>
        </p:cNvPr>
        <p:cNvGrpSpPr/>
        <p:nvPr/>
      </p:nvGrpSpPr>
      <p:grpSpPr>
        <a:xfrm>
          <a:off x="0" y="0"/>
          <a:ext cx="0" cy="0"/>
          <a:chOff x="0" y="0"/>
          <a:chExt cx="0" cy="0"/>
        </a:xfrm>
      </p:grpSpPr>
      <p:sp>
        <p:nvSpPr>
          <p:cNvPr id="187" name="Les pièges">
            <a:extLst>
              <a:ext uri="{FF2B5EF4-FFF2-40B4-BE49-F238E27FC236}">
                <a16:creationId xmlns:a16="http://schemas.microsoft.com/office/drawing/2014/main" id="{E7583188-E676-38D4-645F-F19DD0A82E7E}"/>
              </a:ext>
            </a:extLst>
          </p:cNvPr>
          <p:cNvSpPr txBox="1">
            <a:spLocks noGrp="1"/>
          </p:cNvSpPr>
          <p:nvPr>
            <p:ph type="title"/>
          </p:nvPr>
        </p:nvSpPr>
        <p:spPr>
          <a:xfrm>
            <a:off x="1143000" y="412750"/>
            <a:ext cx="6933302" cy="1111250"/>
          </a:xfrm>
          <a:prstGeom prst="rect">
            <a:avLst/>
          </a:prstGeom>
        </p:spPr>
        <p:txBody>
          <a:bodyPr>
            <a:normAutofit fontScale="90000"/>
          </a:bodyPr>
          <a:lstStyle>
            <a:lvl1pPr>
              <a:defRPr>
                <a:latin typeface="Gill Sans"/>
                <a:ea typeface="Gill Sans"/>
                <a:cs typeface="Gill Sans"/>
                <a:sym typeface="Gill Sans"/>
              </a:defRPr>
            </a:lvl1pPr>
          </a:lstStyle>
          <a:p>
            <a:r>
              <a:rPr dirty="0"/>
              <a:t>L</a:t>
            </a:r>
            <a:r>
              <a:rPr lang="fr-FR" dirty="0"/>
              <a:t>’utilité</a:t>
            </a:r>
            <a:endParaRPr dirty="0"/>
          </a:p>
        </p:txBody>
      </p:sp>
      <p:sp>
        <p:nvSpPr>
          <p:cNvPr id="188" name="Le spiritisme, une illusion : De tels hommes sont de faux apôtres, des ouvriers trompeurs, se transformant en apôtres de Christ. Et ce n'est pas étonnant, car Satan lui-même se transforme en ange de lumière (2Co 12.13-14)…">
            <a:extLst>
              <a:ext uri="{FF2B5EF4-FFF2-40B4-BE49-F238E27FC236}">
                <a16:creationId xmlns:a16="http://schemas.microsoft.com/office/drawing/2014/main" id="{FBE422DB-6012-5EF6-EB1C-EA39EBABD3F9}"/>
              </a:ext>
            </a:extLst>
          </p:cNvPr>
          <p:cNvSpPr txBox="1">
            <a:spLocks noGrp="1"/>
          </p:cNvSpPr>
          <p:nvPr>
            <p:ph type="body" idx="1"/>
          </p:nvPr>
        </p:nvSpPr>
        <p:spPr>
          <a:xfrm>
            <a:off x="327599" y="3054350"/>
            <a:ext cx="12525153" cy="6286500"/>
          </a:xfrm>
          <a:prstGeom prst="rect">
            <a:avLst/>
          </a:prstGeom>
        </p:spPr>
        <p:txBody>
          <a:bodyPr>
            <a:normAutofit/>
          </a:bodyPr>
          <a:lstStyle/>
          <a:p>
            <a:pPr marL="400049" lvl="3" indent="-400049" defTabSz="554990">
              <a:spcBef>
                <a:spcPts val="0"/>
              </a:spcBef>
              <a:defRPr sz="3325">
                <a:latin typeface="Gill Sans"/>
                <a:ea typeface="Gill Sans"/>
                <a:cs typeface="Gill Sans"/>
                <a:sym typeface="Gill Sans"/>
              </a:defRPr>
            </a:pPr>
            <a:r>
              <a:rPr lang="fr-FR" u="sng" spc="-33" dirty="0">
                <a:solidFill>
                  <a:srgbClr val="FFC000"/>
                </a:solidFill>
              </a:rPr>
              <a:t>Salut </a:t>
            </a:r>
            <a:r>
              <a:rPr lang="fr-FR" spc="-33" dirty="0">
                <a:solidFill>
                  <a:schemeClr val="tx1"/>
                </a:solidFill>
              </a:rPr>
              <a:t>: </a:t>
            </a:r>
            <a:r>
              <a:rPr lang="fr-FR" i="1" spc="-33" dirty="0">
                <a:solidFill>
                  <a:schemeClr val="tx1"/>
                </a:solidFill>
              </a:rPr>
              <a:t>je sais que ceci me tournera à salut </a:t>
            </a:r>
            <a:r>
              <a:rPr lang="fr-FR" i="1" spc="-33" dirty="0">
                <a:solidFill>
                  <a:srgbClr val="FFC000"/>
                </a:solidFill>
              </a:rPr>
              <a:t>par vos supplications </a:t>
            </a:r>
            <a:br>
              <a:rPr lang="fr-FR" i="1" spc="-33" dirty="0">
                <a:solidFill>
                  <a:schemeClr val="tx1"/>
                </a:solidFill>
              </a:rPr>
            </a:br>
            <a:r>
              <a:rPr lang="fr-FR" i="1" spc="-33" dirty="0">
                <a:solidFill>
                  <a:schemeClr val="tx1"/>
                </a:solidFill>
              </a:rPr>
              <a:t>                            et par les </a:t>
            </a:r>
            <a:r>
              <a:rPr lang="fr-FR" i="1" spc="-33" dirty="0">
                <a:solidFill>
                  <a:srgbClr val="FFC000"/>
                </a:solidFill>
              </a:rPr>
              <a:t>secours de l'Esprit </a:t>
            </a:r>
            <a:r>
              <a:rPr lang="fr-FR" i="1" spc="-33" dirty="0">
                <a:solidFill>
                  <a:schemeClr val="tx1"/>
                </a:solidFill>
              </a:rPr>
              <a:t>de Jésus Christ </a:t>
            </a:r>
            <a:r>
              <a:rPr lang="fr-FR" sz="2800" spc="-33" dirty="0">
                <a:solidFill>
                  <a:schemeClr val="tx1"/>
                </a:solidFill>
              </a:rPr>
              <a:t>(Phil 1. 19)</a:t>
            </a:r>
          </a:p>
          <a:p>
            <a:pPr marL="400049" lvl="3" indent="-400049" defTabSz="554990">
              <a:spcBef>
                <a:spcPts val="0"/>
              </a:spcBef>
              <a:defRPr sz="3325">
                <a:latin typeface="Gill Sans"/>
                <a:ea typeface="Gill Sans"/>
                <a:cs typeface="Gill Sans"/>
                <a:sym typeface="Gill Sans"/>
              </a:defRPr>
            </a:pPr>
            <a:r>
              <a:rPr lang="fr-FR" u="sng" dirty="0">
                <a:solidFill>
                  <a:srgbClr val="FFC000"/>
                </a:solidFill>
              </a:rPr>
              <a:t>Liberté </a:t>
            </a:r>
            <a:r>
              <a:rPr lang="fr-FR" dirty="0">
                <a:solidFill>
                  <a:schemeClr val="tx1"/>
                </a:solidFill>
              </a:rPr>
              <a:t>: </a:t>
            </a:r>
            <a:r>
              <a:rPr lang="fr-FR" i="1" dirty="0">
                <a:solidFill>
                  <a:schemeClr val="tx1"/>
                </a:solidFill>
              </a:rPr>
              <a:t>Si vous êtes </a:t>
            </a:r>
            <a:r>
              <a:rPr lang="fr-FR" i="1" dirty="0">
                <a:solidFill>
                  <a:srgbClr val="FFC000"/>
                </a:solidFill>
              </a:rPr>
              <a:t>conduits par l'esprit</a:t>
            </a:r>
            <a:r>
              <a:rPr lang="fr-FR" i="1" dirty="0">
                <a:solidFill>
                  <a:schemeClr val="tx1"/>
                </a:solidFill>
              </a:rPr>
              <a:t>, vous n'êtes pas sous la loi</a:t>
            </a:r>
            <a:br>
              <a:rPr lang="fr-FR" i="1" dirty="0">
                <a:solidFill>
                  <a:schemeClr val="tx1"/>
                </a:solidFill>
              </a:rPr>
            </a:br>
            <a:r>
              <a:rPr lang="fr-FR" i="1" dirty="0">
                <a:solidFill>
                  <a:schemeClr val="tx1"/>
                </a:solidFill>
              </a:rPr>
              <a:t>                                                                                                         </a:t>
            </a:r>
            <a:r>
              <a:rPr lang="fr-FR" sz="2800" dirty="0">
                <a:solidFill>
                  <a:schemeClr val="tx1"/>
                </a:solidFill>
              </a:rPr>
              <a:t>(Gal 5. 18)</a:t>
            </a:r>
          </a:p>
          <a:p>
            <a:pPr marL="400049" lvl="3" indent="-400049" defTabSz="554990">
              <a:spcBef>
                <a:spcPts val="0"/>
              </a:spcBef>
              <a:defRPr sz="3325">
                <a:latin typeface="Gill Sans"/>
                <a:ea typeface="Gill Sans"/>
                <a:cs typeface="Gill Sans"/>
                <a:sym typeface="Gill Sans"/>
              </a:defRPr>
            </a:pPr>
            <a:r>
              <a:rPr lang="fr-FR" u="sng" spc="-33" dirty="0">
                <a:solidFill>
                  <a:srgbClr val="FFC000"/>
                </a:solidFill>
              </a:rPr>
              <a:t>Certitude</a:t>
            </a:r>
            <a:r>
              <a:rPr lang="fr-FR" u="sng" spc="-33" dirty="0">
                <a:solidFill>
                  <a:schemeClr val="tx1"/>
                </a:solidFill>
              </a:rPr>
              <a:t> </a:t>
            </a:r>
            <a:r>
              <a:rPr lang="fr-FR" spc="-33" dirty="0">
                <a:solidFill>
                  <a:schemeClr val="tx1"/>
                </a:solidFill>
              </a:rPr>
              <a:t>: </a:t>
            </a:r>
            <a:r>
              <a:rPr lang="fr-FR" i="1" dirty="0">
                <a:solidFill>
                  <a:schemeClr val="tx1"/>
                </a:solidFill>
              </a:rPr>
              <a:t>...élus en sainteté de l'Esprit pour l'</a:t>
            </a:r>
            <a:r>
              <a:rPr lang="fr-FR" i="1" dirty="0">
                <a:solidFill>
                  <a:srgbClr val="FFC000"/>
                </a:solidFill>
              </a:rPr>
              <a:t>obéissance</a:t>
            </a:r>
            <a:r>
              <a:rPr lang="fr-FR" i="1" dirty="0">
                <a:solidFill>
                  <a:schemeClr val="tx1"/>
                </a:solidFill>
              </a:rPr>
              <a:t>... </a:t>
            </a:r>
            <a:r>
              <a:rPr lang="fr-FR" sz="2800" dirty="0">
                <a:solidFill>
                  <a:schemeClr val="tx1"/>
                </a:solidFill>
              </a:rPr>
              <a:t>(1Pi 1. 2)</a:t>
            </a:r>
          </a:p>
          <a:p>
            <a:pPr marL="400049" lvl="3" indent="-400049" defTabSz="554990">
              <a:spcBef>
                <a:spcPts val="0"/>
              </a:spcBef>
              <a:defRPr sz="3325">
                <a:latin typeface="Gill Sans"/>
                <a:ea typeface="Gill Sans"/>
                <a:cs typeface="Gill Sans"/>
                <a:sym typeface="Gill Sans"/>
              </a:defRPr>
            </a:pPr>
            <a:r>
              <a:rPr lang="fr-FR" u="sng" dirty="0">
                <a:solidFill>
                  <a:srgbClr val="FFC000"/>
                </a:solidFill>
              </a:rPr>
              <a:t>Amour</a:t>
            </a:r>
            <a:r>
              <a:rPr lang="fr-FR" u="sng" dirty="0">
                <a:solidFill>
                  <a:schemeClr val="tx1"/>
                </a:solidFill>
              </a:rPr>
              <a:t> </a:t>
            </a:r>
            <a:r>
              <a:rPr lang="fr-FR" dirty="0">
                <a:solidFill>
                  <a:schemeClr val="tx1"/>
                </a:solidFill>
              </a:rPr>
              <a:t>: </a:t>
            </a:r>
            <a:r>
              <a:rPr lang="fr-FR" i="1" dirty="0">
                <a:solidFill>
                  <a:schemeClr val="tx1"/>
                </a:solidFill>
              </a:rPr>
              <a:t>L'amour de Dieu est versé dans nos cœurs </a:t>
            </a:r>
            <a:r>
              <a:rPr lang="fr-FR" i="1" dirty="0">
                <a:solidFill>
                  <a:srgbClr val="FFC000"/>
                </a:solidFill>
              </a:rPr>
              <a:t>par l'Esprit Saint</a:t>
            </a:r>
            <a:br>
              <a:rPr lang="fr-FR" i="1" dirty="0">
                <a:solidFill>
                  <a:schemeClr val="tx1"/>
                </a:solidFill>
              </a:rPr>
            </a:br>
            <a:r>
              <a:rPr lang="fr-FR" i="1" dirty="0">
                <a:solidFill>
                  <a:schemeClr val="tx1"/>
                </a:solidFill>
              </a:rPr>
              <a:t>                                                                   qui nous a été donné </a:t>
            </a:r>
            <a:r>
              <a:rPr lang="fr-FR" sz="2800" dirty="0">
                <a:solidFill>
                  <a:schemeClr val="tx1"/>
                </a:solidFill>
              </a:rPr>
              <a:t>(Rom 5.5)</a:t>
            </a:r>
          </a:p>
          <a:p>
            <a:pPr marL="400049" lvl="3" indent="-400049" defTabSz="554990">
              <a:spcBef>
                <a:spcPts val="0"/>
              </a:spcBef>
              <a:defRPr sz="3325">
                <a:latin typeface="Gill Sans"/>
                <a:ea typeface="Gill Sans"/>
                <a:cs typeface="Gill Sans"/>
                <a:sym typeface="Gill Sans"/>
              </a:defRPr>
            </a:pPr>
            <a:r>
              <a:rPr lang="fr-FR" u="sng" dirty="0">
                <a:solidFill>
                  <a:srgbClr val="FFC000"/>
                </a:solidFill>
              </a:rPr>
              <a:t>Justice </a:t>
            </a:r>
            <a:r>
              <a:rPr lang="fr-FR" dirty="0">
                <a:solidFill>
                  <a:schemeClr val="tx1"/>
                </a:solidFill>
              </a:rPr>
              <a:t>: </a:t>
            </a:r>
            <a:r>
              <a:rPr lang="fr-FR" i="1" dirty="0">
                <a:solidFill>
                  <a:schemeClr val="tx1"/>
                </a:solidFill>
              </a:rPr>
              <a:t>Par l'esprit, nous attendons </a:t>
            </a:r>
            <a:r>
              <a:rPr lang="fr-FR" i="1" dirty="0">
                <a:solidFill>
                  <a:srgbClr val="FFC000"/>
                </a:solidFill>
              </a:rPr>
              <a:t>l'espérance de la justice</a:t>
            </a:r>
            <a:r>
              <a:rPr lang="fr-FR" dirty="0">
                <a:solidFill>
                  <a:srgbClr val="FFC000"/>
                </a:solidFill>
              </a:rPr>
              <a:t> </a:t>
            </a:r>
            <a:r>
              <a:rPr lang="fr-FR" sz="2800" dirty="0">
                <a:solidFill>
                  <a:schemeClr val="tx1"/>
                </a:solidFill>
              </a:rPr>
              <a:t>(Gal 5. 5)</a:t>
            </a:r>
          </a:p>
          <a:p>
            <a:pPr marL="400049" lvl="3" indent="-400049" defTabSz="554990">
              <a:spcBef>
                <a:spcPts val="0"/>
              </a:spcBef>
              <a:defRPr sz="3325">
                <a:latin typeface="Gill Sans"/>
                <a:ea typeface="Gill Sans"/>
                <a:cs typeface="Gill Sans"/>
                <a:sym typeface="Gill Sans"/>
              </a:defRPr>
            </a:pPr>
            <a:r>
              <a:rPr lang="fr-FR" u="sng" dirty="0">
                <a:solidFill>
                  <a:srgbClr val="FFC000"/>
                </a:solidFill>
              </a:rPr>
              <a:t>Paix</a:t>
            </a:r>
            <a:r>
              <a:rPr lang="fr-FR" u="sng" dirty="0">
                <a:solidFill>
                  <a:schemeClr val="tx1"/>
                </a:solidFill>
              </a:rPr>
              <a:t> </a:t>
            </a:r>
            <a:r>
              <a:rPr lang="fr-FR" dirty="0">
                <a:solidFill>
                  <a:schemeClr val="tx1"/>
                </a:solidFill>
              </a:rPr>
              <a:t>: </a:t>
            </a:r>
            <a:r>
              <a:rPr lang="fr-FR" i="1" dirty="0">
                <a:solidFill>
                  <a:schemeClr val="tx1"/>
                </a:solidFill>
              </a:rPr>
              <a:t>La pensée de l'esprit est </a:t>
            </a:r>
            <a:r>
              <a:rPr lang="fr-FR" i="1" dirty="0">
                <a:solidFill>
                  <a:srgbClr val="FFC000"/>
                </a:solidFill>
              </a:rPr>
              <a:t>vie et paix </a:t>
            </a:r>
            <a:r>
              <a:rPr lang="fr-FR" sz="2800" dirty="0">
                <a:solidFill>
                  <a:schemeClr val="tx1"/>
                </a:solidFill>
              </a:rPr>
              <a:t>(Rom 8. 6)</a:t>
            </a:r>
          </a:p>
          <a:p>
            <a:pPr marL="400049" lvl="3" indent="-400049" defTabSz="554990">
              <a:spcBef>
                <a:spcPts val="0"/>
              </a:spcBef>
              <a:defRPr sz="3325">
                <a:latin typeface="Gill Sans"/>
                <a:ea typeface="Gill Sans"/>
                <a:cs typeface="Gill Sans"/>
                <a:sym typeface="Gill Sans"/>
              </a:defRPr>
            </a:pPr>
            <a:r>
              <a:rPr lang="fr-FR" u="sng" dirty="0">
                <a:solidFill>
                  <a:srgbClr val="FFC000"/>
                </a:solidFill>
              </a:rPr>
              <a:t>Joie </a:t>
            </a:r>
            <a:r>
              <a:rPr lang="fr-FR" dirty="0">
                <a:solidFill>
                  <a:schemeClr val="tx1"/>
                </a:solidFill>
              </a:rPr>
              <a:t>: </a:t>
            </a:r>
            <a:r>
              <a:rPr lang="fr-FR" i="1" dirty="0">
                <a:solidFill>
                  <a:schemeClr val="tx1"/>
                </a:solidFill>
              </a:rPr>
              <a:t>les disciples étaient remplis de </a:t>
            </a:r>
            <a:r>
              <a:rPr lang="fr-FR" i="1" dirty="0">
                <a:solidFill>
                  <a:srgbClr val="FFC000"/>
                </a:solidFill>
              </a:rPr>
              <a:t>joie</a:t>
            </a:r>
            <a:r>
              <a:rPr lang="fr-FR" i="1" dirty="0">
                <a:solidFill>
                  <a:schemeClr val="tx1"/>
                </a:solidFill>
              </a:rPr>
              <a:t> et de l'Esprit Saint. </a:t>
            </a:r>
            <a:r>
              <a:rPr lang="fr-FR" sz="2800" dirty="0">
                <a:solidFill>
                  <a:schemeClr val="tx1"/>
                </a:solidFill>
              </a:rPr>
              <a:t>(</a:t>
            </a:r>
            <a:r>
              <a:rPr lang="fr-FR" sz="2800" dirty="0" err="1">
                <a:solidFill>
                  <a:schemeClr val="tx1"/>
                </a:solidFill>
              </a:rPr>
              <a:t>Ac</a:t>
            </a:r>
            <a:r>
              <a:rPr lang="fr-FR" sz="2800" dirty="0">
                <a:solidFill>
                  <a:schemeClr val="tx1"/>
                </a:solidFill>
              </a:rPr>
              <a:t> 13.52) </a:t>
            </a:r>
          </a:p>
          <a:p>
            <a:pPr marL="400049" lvl="3" indent="-400049" defTabSz="554990">
              <a:spcBef>
                <a:spcPts val="0"/>
              </a:spcBef>
              <a:defRPr sz="3325">
                <a:latin typeface="Gill Sans"/>
                <a:ea typeface="Gill Sans"/>
                <a:cs typeface="Gill Sans"/>
                <a:sym typeface="Gill Sans"/>
              </a:defRPr>
            </a:pPr>
            <a:r>
              <a:rPr lang="fr-FR" u="sng" dirty="0">
                <a:solidFill>
                  <a:srgbClr val="FFC000"/>
                </a:solidFill>
              </a:rPr>
              <a:t>Aide </a:t>
            </a:r>
            <a:r>
              <a:rPr dirty="0">
                <a:solidFill>
                  <a:schemeClr val="tx1"/>
                </a:solidFill>
              </a:rPr>
              <a:t>: </a:t>
            </a:r>
            <a:r>
              <a:rPr lang="fr-FR" i="1" dirty="0">
                <a:solidFill>
                  <a:schemeClr val="tx1"/>
                </a:solidFill>
              </a:rPr>
              <a:t>l'Esprit nous est en </a:t>
            </a:r>
            <a:r>
              <a:rPr lang="fr-FR" i="1" dirty="0">
                <a:solidFill>
                  <a:srgbClr val="FFC000"/>
                </a:solidFill>
              </a:rPr>
              <a:t>aide</a:t>
            </a:r>
            <a:r>
              <a:rPr lang="fr-FR" i="1" dirty="0">
                <a:solidFill>
                  <a:schemeClr val="tx1"/>
                </a:solidFill>
              </a:rPr>
              <a:t> dans notre infirmité </a:t>
            </a:r>
            <a:r>
              <a:rPr lang="fr-FR" sz="2800" dirty="0">
                <a:solidFill>
                  <a:schemeClr val="tx1"/>
                </a:solidFill>
              </a:rPr>
              <a:t>(Rom 8. 26)</a:t>
            </a:r>
            <a:endParaRPr sz="2800" dirty="0">
              <a:solidFill>
                <a:schemeClr val="tx1"/>
              </a:solidFill>
            </a:endParaRPr>
          </a:p>
        </p:txBody>
      </p:sp>
      <p:sp>
        <p:nvSpPr>
          <p:cNvPr id="190" name="ou faux-semblants d’une vie spirituelle">
            <a:extLst>
              <a:ext uri="{FF2B5EF4-FFF2-40B4-BE49-F238E27FC236}">
                <a16:creationId xmlns:a16="http://schemas.microsoft.com/office/drawing/2014/main" id="{71CF5981-B2EF-BE36-71E6-7B936FA7DF86}"/>
              </a:ext>
            </a:extLst>
          </p:cNvPr>
          <p:cNvSpPr txBox="1"/>
          <p:nvPr/>
        </p:nvSpPr>
        <p:spPr>
          <a:xfrm>
            <a:off x="3751055" y="1524000"/>
            <a:ext cx="7753725" cy="6104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3300" i="1">
                <a:latin typeface="Gill Sans"/>
                <a:ea typeface="Gill Sans"/>
                <a:cs typeface="Gill Sans"/>
                <a:sym typeface="Gill Sans"/>
              </a:defRPr>
            </a:lvl1pPr>
          </a:lstStyle>
          <a:p>
            <a:r>
              <a:rPr lang="fr-FR" dirty="0"/>
              <a:t>de l’Esprit pour les personnes accompagnées</a:t>
            </a:r>
            <a:endParaRPr dirty="0"/>
          </a:p>
        </p:txBody>
      </p:sp>
      <p:pic>
        <p:nvPicPr>
          <p:cNvPr id="2" name="soin.jpg" descr="soin.jpg">
            <a:extLst>
              <a:ext uri="{FF2B5EF4-FFF2-40B4-BE49-F238E27FC236}">
                <a16:creationId xmlns:a16="http://schemas.microsoft.com/office/drawing/2014/main" id="{3848DABC-B4F2-91ED-DE31-CB97B81D0E8B}"/>
              </a:ext>
            </a:extLst>
          </p:cNvPr>
          <p:cNvPicPr>
            <a:picLocks noChangeAspect="1"/>
          </p:cNvPicPr>
          <p:nvPr/>
        </p:nvPicPr>
        <p:blipFill>
          <a:blip r:embed="rId3"/>
          <a:stretch>
            <a:fillRect/>
          </a:stretch>
        </p:blipFill>
        <p:spPr>
          <a:xfrm>
            <a:off x="327599" y="191695"/>
            <a:ext cx="2394335" cy="3205533"/>
          </a:xfrm>
          <a:prstGeom prst="rect">
            <a:avLst/>
          </a:prstGeom>
          <a:ln w="12700">
            <a:miter lim="400000"/>
          </a:ln>
        </p:spPr>
      </p:pic>
    </p:spTree>
    <p:extLst>
      <p:ext uri="{BB962C8B-B14F-4D97-AF65-F5344CB8AC3E}">
        <p14:creationId xmlns:p14="http://schemas.microsoft.com/office/powerpoint/2010/main" val="5239112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peelOff" invX="1"/>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18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p:tmAbs val="0"/>
                                  </p:iterate>
                                  <p:childTnLst>
                                    <p:set>
                                      <p:cBhvr>
                                        <p:cTn id="10" fill="hold"/>
                                        <p:tgtEl>
                                          <p:spTgt spid="18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iterate>
                                    <p:tmAbs val="0"/>
                                  </p:iterate>
                                  <p:childTnLst>
                                    <p:set>
                                      <p:cBhvr>
                                        <p:cTn id="14" fill="hold"/>
                                        <p:tgtEl>
                                          <p:spTgt spid="18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iterate>
                                    <p:tmAbs val="0"/>
                                  </p:iterate>
                                  <p:childTnLst>
                                    <p:set>
                                      <p:cBhvr>
                                        <p:cTn id="18" fill="hold"/>
                                        <p:tgtEl>
                                          <p:spTgt spid="18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iterate>
                                    <p:tmAbs val="0"/>
                                  </p:iterate>
                                  <p:childTnLst>
                                    <p:set>
                                      <p:cBhvr>
                                        <p:cTn id="22" fill="hold"/>
                                        <p:tgtEl>
                                          <p:spTgt spid="18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8">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8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 grpId="0" uiExpand="1" build="p" bldLvl="5" animBg="1" advAuto="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268ED73E-30DE-B213-C2D6-CBE5F7438793}"/>
              </a:ext>
            </a:extLst>
          </p:cNvPr>
          <p:cNvSpPr>
            <a:spLocks noGrp="1"/>
          </p:cNvSpPr>
          <p:nvPr>
            <p:ph type="title"/>
          </p:nvPr>
        </p:nvSpPr>
        <p:spPr>
          <a:xfrm>
            <a:off x="1524000" y="400050"/>
            <a:ext cx="11099800" cy="1384300"/>
          </a:xfrm>
        </p:spPr>
        <p:txBody>
          <a:bodyPr>
            <a:normAutofit/>
          </a:bodyPr>
          <a:lstStyle/>
          <a:p>
            <a:r>
              <a:rPr lang="fr-FR" sz="7200" dirty="0"/>
              <a:t>Le miracle de l’Esprit</a:t>
            </a:r>
          </a:p>
        </p:txBody>
      </p:sp>
      <p:pic>
        <p:nvPicPr>
          <p:cNvPr id="5" name="Visavis.png" descr="Visavis.png">
            <a:extLst>
              <a:ext uri="{FF2B5EF4-FFF2-40B4-BE49-F238E27FC236}">
                <a16:creationId xmlns:a16="http://schemas.microsoft.com/office/drawing/2014/main" id="{3A5E0C25-8F73-0735-60AF-29B9DE92345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 y="241300"/>
            <a:ext cx="2067207" cy="2120900"/>
          </a:xfrm>
          <a:prstGeom prst="rect">
            <a:avLst/>
          </a:prstGeom>
          <a:ln w="12700">
            <a:miter lim="400000"/>
          </a:ln>
        </p:spPr>
      </p:pic>
      <p:sp>
        <p:nvSpPr>
          <p:cNvPr id="9" name="Rectangle : coins arrondis 8">
            <a:extLst>
              <a:ext uri="{FF2B5EF4-FFF2-40B4-BE49-F238E27FC236}">
                <a16:creationId xmlns:a16="http://schemas.microsoft.com/office/drawing/2014/main" id="{A5B55A1B-4806-B5A1-7894-6AD3684F7834}"/>
              </a:ext>
            </a:extLst>
          </p:cNvPr>
          <p:cNvSpPr/>
          <p:nvPr/>
        </p:nvSpPr>
        <p:spPr>
          <a:xfrm>
            <a:off x="3644899" y="2533114"/>
            <a:ext cx="2889251" cy="930751"/>
          </a:xfrm>
          <a:prstGeom prst="roundRect">
            <a:avLst/>
          </a:prstGeom>
          <a:gradFill flip="none" rotWithShape="1">
            <a:gsLst>
              <a:gs pos="0">
                <a:schemeClr val="accent1"/>
              </a:gs>
              <a:gs pos="100000">
                <a:schemeClr val="accent1">
                  <a:hueOff val="321132"/>
                  <a:satOff val="-12043"/>
                  <a:lumOff val="-7113"/>
                </a:schemeClr>
              </a:gs>
            </a:gsLst>
            <a:lin ang="5400000" scaled="0"/>
          </a:gradFill>
          <a:ln w="12700" cap="flat">
            <a:noFill/>
            <a:miter lim="400000"/>
          </a:ln>
          <a:effectLst>
            <a:outerShdw blurRad="76200" dir="18900000" rotWithShape="0">
              <a:srgbClr val="000000">
                <a:alpha val="8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fr-FR" sz="2400" b="0" i="0" u="none" strike="noStrike" cap="none" spc="0" normalizeH="0" baseline="0" dirty="0">
                <a:ln>
                  <a:noFill/>
                </a:ln>
                <a:solidFill>
                  <a:srgbClr val="FFFFFF"/>
                </a:solidFill>
                <a:effectLst>
                  <a:outerShdw blurRad="25400" dist="23998" dir="2700000" rotWithShape="0">
                    <a:srgbClr val="000000">
                      <a:alpha val="31034"/>
                    </a:srgbClr>
                  </a:outerShdw>
                </a:effectLst>
                <a:uFillTx/>
                <a:latin typeface="+mn-lt"/>
                <a:ea typeface="+mn-ea"/>
                <a:cs typeface="+mn-cs"/>
                <a:sym typeface="Helvetica Light"/>
              </a:rPr>
              <a:t>Libéré de la loi</a:t>
            </a:r>
            <a:br>
              <a:rPr kumimoji="0" lang="fr-FR" sz="2400" b="0" i="0" u="none" strike="noStrike" cap="none" spc="0" normalizeH="0" baseline="0" dirty="0">
                <a:ln>
                  <a:noFill/>
                </a:ln>
                <a:solidFill>
                  <a:srgbClr val="FFFFFF"/>
                </a:solidFill>
                <a:effectLst>
                  <a:outerShdw blurRad="25400" dist="23998" dir="2700000" rotWithShape="0">
                    <a:srgbClr val="000000">
                      <a:alpha val="31034"/>
                    </a:srgbClr>
                  </a:outerShdw>
                </a:effectLst>
                <a:uFillTx/>
                <a:latin typeface="+mn-lt"/>
                <a:ea typeface="+mn-ea"/>
                <a:cs typeface="+mn-cs"/>
                <a:sym typeface="Helvetica Light"/>
              </a:rPr>
            </a:br>
            <a:r>
              <a:rPr kumimoji="0" lang="fr-FR" sz="2400" b="0" i="1" u="none" strike="noStrike" cap="none" spc="0" normalizeH="0" baseline="0" dirty="0">
                <a:ln>
                  <a:noFill/>
                </a:ln>
                <a:solidFill>
                  <a:srgbClr val="FFFFFF"/>
                </a:solidFill>
                <a:effectLst>
                  <a:outerShdw blurRad="25400" dist="23998" dir="2700000" rotWithShape="0">
                    <a:srgbClr val="000000">
                      <a:alpha val="31034"/>
                    </a:srgbClr>
                  </a:outerShdw>
                </a:effectLst>
                <a:uFillTx/>
                <a:latin typeface="+mn-lt"/>
                <a:ea typeface="+mn-ea"/>
                <a:cs typeface="+mn-cs"/>
                <a:sym typeface="Helvetica Light"/>
              </a:rPr>
              <a:t>Galates</a:t>
            </a:r>
          </a:p>
        </p:txBody>
      </p:sp>
      <p:sp>
        <p:nvSpPr>
          <p:cNvPr id="14" name="Rectangle : coins arrondis 13">
            <a:extLst>
              <a:ext uri="{FF2B5EF4-FFF2-40B4-BE49-F238E27FC236}">
                <a16:creationId xmlns:a16="http://schemas.microsoft.com/office/drawing/2014/main" id="{3D5E01C1-7EF0-F3E9-45AF-D35BFC20BEA7}"/>
              </a:ext>
            </a:extLst>
          </p:cNvPr>
          <p:cNvSpPr/>
          <p:nvPr/>
        </p:nvSpPr>
        <p:spPr>
          <a:xfrm>
            <a:off x="7073899" y="7644628"/>
            <a:ext cx="2889251" cy="930751"/>
          </a:xfrm>
          <a:prstGeom prst="roundRect">
            <a:avLst/>
          </a:prstGeom>
          <a:gradFill flip="none" rotWithShape="1">
            <a:gsLst>
              <a:gs pos="0">
                <a:schemeClr val="accent1"/>
              </a:gs>
              <a:gs pos="100000">
                <a:schemeClr val="accent1">
                  <a:hueOff val="321132"/>
                  <a:satOff val="-12043"/>
                  <a:lumOff val="-7113"/>
                </a:schemeClr>
              </a:gs>
            </a:gsLst>
            <a:lin ang="5400000" scaled="0"/>
          </a:gradFill>
          <a:ln w="12700" cap="flat">
            <a:noFill/>
            <a:miter lim="400000"/>
          </a:ln>
          <a:effectLst>
            <a:outerShdw blurRad="76200" dir="18900000" rotWithShape="0">
              <a:srgbClr val="000000">
                <a:alpha val="8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fr-FR" sz="2400" b="0" i="0" u="none" strike="noStrike" cap="none" spc="0" normalizeH="0" baseline="0" dirty="0">
                <a:ln>
                  <a:noFill/>
                </a:ln>
                <a:solidFill>
                  <a:srgbClr val="FFFFFF"/>
                </a:solidFill>
                <a:effectLst>
                  <a:outerShdw blurRad="25400" dist="23998" dir="2700000" rotWithShape="0">
                    <a:srgbClr val="000000">
                      <a:alpha val="31034"/>
                    </a:srgbClr>
                  </a:outerShdw>
                </a:effectLst>
                <a:uFillTx/>
                <a:latin typeface="+mn-lt"/>
                <a:ea typeface="+mn-ea"/>
                <a:cs typeface="+mn-cs"/>
                <a:sym typeface="Helvetica Light"/>
              </a:rPr>
              <a:t>Libéré du péché</a:t>
            </a:r>
            <a:br>
              <a:rPr kumimoji="0" lang="fr-FR" sz="2400" b="0" i="0" u="none" strike="noStrike" cap="none" spc="0" normalizeH="0" baseline="0" dirty="0">
                <a:ln>
                  <a:noFill/>
                </a:ln>
                <a:solidFill>
                  <a:srgbClr val="FFFFFF"/>
                </a:solidFill>
                <a:effectLst>
                  <a:outerShdw blurRad="25400" dist="23998" dir="2700000" rotWithShape="0">
                    <a:srgbClr val="000000">
                      <a:alpha val="31034"/>
                    </a:srgbClr>
                  </a:outerShdw>
                </a:effectLst>
                <a:uFillTx/>
                <a:latin typeface="+mn-lt"/>
                <a:ea typeface="+mn-ea"/>
                <a:cs typeface="+mn-cs"/>
                <a:sym typeface="Helvetica Light"/>
              </a:rPr>
            </a:br>
            <a:r>
              <a:rPr kumimoji="0" lang="fr-FR" sz="2400" b="0" i="1" u="none" strike="noStrike" cap="none" spc="0" normalizeH="0" baseline="0" dirty="0">
                <a:ln>
                  <a:noFill/>
                </a:ln>
                <a:solidFill>
                  <a:srgbClr val="FFFFFF"/>
                </a:solidFill>
                <a:effectLst>
                  <a:outerShdw blurRad="25400" dist="23998" dir="2700000" rotWithShape="0">
                    <a:srgbClr val="000000">
                      <a:alpha val="31034"/>
                    </a:srgbClr>
                  </a:outerShdw>
                </a:effectLst>
                <a:uFillTx/>
                <a:latin typeface="+mn-lt"/>
                <a:ea typeface="+mn-ea"/>
                <a:cs typeface="+mn-cs"/>
                <a:sym typeface="Helvetica Light"/>
              </a:rPr>
              <a:t>Romains</a:t>
            </a:r>
          </a:p>
        </p:txBody>
      </p:sp>
      <p:sp>
        <p:nvSpPr>
          <p:cNvPr id="15" name="Rectangle : coins arrondis 14">
            <a:extLst>
              <a:ext uri="{FF2B5EF4-FFF2-40B4-BE49-F238E27FC236}">
                <a16:creationId xmlns:a16="http://schemas.microsoft.com/office/drawing/2014/main" id="{EFFB4BE7-0E55-70FB-4BF2-B5BFB1189C37}"/>
              </a:ext>
            </a:extLst>
          </p:cNvPr>
          <p:cNvSpPr/>
          <p:nvPr/>
        </p:nvSpPr>
        <p:spPr>
          <a:xfrm>
            <a:off x="1597023" y="3927435"/>
            <a:ext cx="2889251" cy="930751"/>
          </a:xfrm>
          <a:prstGeom prst="roundRect">
            <a:avLst/>
          </a:prstGeom>
          <a:gradFill flip="none" rotWithShape="1">
            <a:gsLst>
              <a:gs pos="0">
                <a:schemeClr val="accent1"/>
              </a:gs>
              <a:gs pos="100000">
                <a:schemeClr val="accent1">
                  <a:hueOff val="321132"/>
                  <a:satOff val="-12043"/>
                  <a:lumOff val="-7113"/>
                </a:schemeClr>
              </a:gs>
            </a:gsLst>
            <a:lin ang="5400000" scaled="0"/>
          </a:gradFill>
          <a:ln w="12700" cap="flat">
            <a:noFill/>
            <a:miter lim="400000"/>
          </a:ln>
          <a:effectLst>
            <a:outerShdw blurRad="76200" dir="18900000" rotWithShape="0">
              <a:srgbClr val="000000">
                <a:alpha val="8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fr-FR" sz="2400" b="0" i="0" u="none" strike="noStrike" cap="none" spc="0" normalizeH="0" baseline="0" dirty="0">
                <a:ln>
                  <a:noFill/>
                </a:ln>
                <a:solidFill>
                  <a:srgbClr val="FFFFFF"/>
                </a:solidFill>
                <a:effectLst>
                  <a:outerShdw blurRad="25400" dist="23998" dir="2700000" rotWithShape="0">
                    <a:srgbClr val="000000">
                      <a:alpha val="31034"/>
                    </a:srgbClr>
                  </a:outerShdw>
                </a:effectLst>
                <a:uFillTx/>
                <a:latin typeface="+mn-lt"/>
                <a:ea typeface="+mn-ea"/>
                <a:cs typeface="+mn-cs"/>
                <a:sym typeface="Helvetica Light"/>
              </a:rPr>
              <a:t>Rempli de Dieu</a:t>
            </a:r>
            <a:br>
              <a:rPr kumimoji="0" lang="fr-FR" sz="2400" b="0" i="0" u="none" strike="noStrike" cap="none" spc="0" normalizeH="0" baseline="0" dirty="0">
                <a:ln>
                  <a:noFill/>
                </a:ln>
                <a:solidFill>
                  <a:srgbClr val="FFFFFF"/>
                </a:solidFill>
                <a:effectLst>
                  <a:outerShdw blurRad="25400" dist="23998" dir="2700000" rotWithShape="0">
                    <a:srgbClr val="000000">
                      <a:alpha val="31034"/>
                    </a:srgbClr>
                  </a:outerShdw>
                </a:effectLst>
                <a:uFillTx/>
                <a:latin typeface="+mn-lt"/>
                <a:ea typeface="+mn-ea"/>
                <a:cs typeface="+mn-cs"/>
                <a:sym typeface="Helvetica Light"/>
              </a:rPr>
            </a:br>
            <a:r>
              <a:rPr kumimoji="0" lang="fr-FR" sz="2400" b="0" i="1" u="none" strike="noStrike" cap="none" spc="0" normalizeH="0" baseline="0" dirty="0">
                <a:ln>
                  <a:noFill/>
                </a:ln>
                <a:solidFill>
                  <a:srgbClr val="FFFFFF"/>
                </a:solidFill>
                <a:effectLst>
                  <a:outerShdw blurRad="25400" dist="23998" dir="2700000" rotWithShape="0">
                    <a:srgbClr val="000000">
                      <a:alpha val="31034"/>
                    </a:srgbClr>
                  </a:outerShdw>
                </a:effectLst>
                <a:uFillTx/>
                <a:latin typeface="+mn-lt"/>
                <a:ea typeface="+mn-ea"/>
                <a:cs typeface="+mn-cs"/>
                <a:sym typeface="Helvetica Light"/>
              </a:rPr>
              <a:t>Ephésiens</a:t>
            </a:r>
          </a:p>
        </p:txBody>
      </p:sp>
      <p:sp>
        <p:nvSpPr>
          <p:cNvPr id="16" name="Rectangle : coins arrondis 15">
            <a:extLst>
              <a:ext uri="{FF2B5EF4-FFF2-40B4-BE49-F238E27FC236}">
                <a16:creationId xmlns:a16="http://schemas.microsoft.com/office/drawing/2014/main" id="{0E75E156-47AF-0DAD-E5CD-4BF29A8B3407}"/>
              </a:ext>
            </a:extLst>
          </p:cNvPr>
          <p:cNvSpPr/>
          <p:nvPr/>
        </p:nvSpPr>
        <p:spPr>
          <a:xfrm>
            <a:off x="7962900" y="5630049"/>
            <a:ext cx="2889251" cy="1339374"/>
          </a:xfrm>
          <a:prstGeom prst="roundRect">
            <a:avLst/>
          </a:prstGeom>
          <a:gradFill flip="none" rotWithShape="1">
            <a:gsLst>
              <a:gs pos="0">
                <a:schemeClr val="accent1"/>
              </a:gs>
              <a:gs pos="100000">
                <a:schemeClr val="accent1">
                  <a:hueOff val="321132"/>
                  <a:satOff val="-12043"/>
                  <a:lumOff val="-7113"/>
                </a:schemeClr>
              </a:gs>
            </a:gsLst>
            <a:lin ang="5400000" scaled="0"/>
          </a:gradFill>
          <a:ln w="12700" cap="flat">
            <a:noFill/>
            <a:miter lim="400000"/>
          </a:ln>
          <a:effectLst>
            <a:outerShdw blurRad="76200" dir="18900000" rotWithShape="0">
              <a:srgbClr val="000000">
                <a:alpha val="8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fr-FR" sz="2400" b="0" i="0" u="none" strike="noStrike" cap="none" spc="0" normalizeH="0" baseline="0" dirty="0">
                <a:ln>
                  <a:noFill/>
                </a:ln>
                <a:solidFill>
                  <a:srgbClr val="FFFFFF"/>
                </a:solidFill>
                <a:effectLst>
                  <a:outerShdw blurRad="25400" dist="23998" dir="2700000" rotWithShape="0">
                    <a:srgbClr val="000000">
                      <a:alpha val="31034"/>
                    </a:srgbClr>
                  </a:outerShdw>
                </a:effectLst>
                <a:uFillTx/>
                <a:latin typeface="+mn-lt"/>
                <a:ea typeface="+mn-ea"/>
                <a:cs typeface="+mn-cs"/>
                <a:sym typeface="Helvetica Light"/>
              </a:rPr>
              <a:t>Unis et riches dans la vie collective </a:t>
            </a:r>
            <a:br>
              <a:rPr kumimoji="0" lang="fr-FR" sz="2400" b="0" i="0" u="none" strike="noStrike" cap="none" spc="0" normalizeH="0" baseline="0" dirty="0">
                <a:ln>
                  <a:noFill/>
                </a:ln>
                <a:solidFill>
                  <a:srgbClr val="FFFFFF"/>
                </a:solidFill>
                <a:effectLst>
                  <a:outerShdw blurRad="25400" dist="23998" dir="2700000" rotWithShape="0">
                    <a:srgbClr val="000000">
                      <a:alpha val="31034"/>
                    </a:srgbClr>
                  </a:outerShdw>
                </a:effectLst>
                <a:uFillTx/>
                <a:latin typeface="+mn-lt"/>
                <a:ea typeface="+mn-ea"/>
                <a:cs typeface="+mn-cs"/>
                <a:sym typeface="Helvetica Light"/>
              </a:rPr>
            </a:br>
            <a:r>
              <a:rPr kumimoji="0" lang="fr-FR" sz="2400" b="0" i="1" u="none" strike="noStrike" cap="none" spc="0" normalizeH="0" baseline="0" dirty="0">
                <a:ln>
                  <a:noFill/>
                </a:ln>
                <a:solidFill>
                  <a:srgbClr val="FFFFFF"/>
                </a:solidFill>
                <a:effectLst>
                  <a:outerShdw blurRad="25400" dist="23998" dir="2700000" rotWithShape="0">
                    <a:srgbClr val="000000">
                      <a:alpha val="31034"/>
                    </a:srgbClr>
                  </a:outerShdw>
                </a:effectLst>
                <a:uFillTx/>
                <a:latin typeface="+mn-lt"/>
                <a:ea typeface="+mn-ea"/>
                <a:cs typeface="+mn-cs"/>
                <a:sym typeface="Helvetica Light"/>
              </a:rPr>
              <a:t>Corinthiens</a:t>
            </a:r>
          </a:p>
        </p:txBody>
      </p:sp>
      <p:sp>
        <p:nvSpPr>
          <p:cNvPr id="17" name="Rectangle : coins arrondis 16">
            <a:extLst>
              <a:ext uri="{FF2B5EF4-FFF2-40B4-BE49-F238E27FC236}">
                <a16:creationId xmlns:a16="http://schemas.microsoft.com/office/drawing/2014/main" id="{85C9C580-73CA-92F8-526A-F3D9AA77133F}"/>
              </a:ext>
            </a:extLst>
          </p:cNvPr>
          <p:cNvSpPr/>
          <p:nvPr/>
        </p:nvSpPr>
        <p:spPr>
          <a:xfrm>
            <a:off x="7073900" y="3206848"/>
            <a:ext cx="2889251" cy="1747996"/>
          </a:xfrm>
          <a:prstGeom prst="roundRect">
            <a:avLst/>
          </a:prstGeom>
          <a:gradFill flip="none" rotWithShape="1">
            <a:gsLst>
              <a:gs pos="0">
                <a:schemeClr val="accent1"/>
              </a:gs>
              <a:gs pos="100000">
                <a:schemeClr val="accent1">
                  <a:hueOff val="321132"/>
                  <a:satOff val="-12043"/>
                  <a:lumOff val="-7113"/>
                </a:schemeClr>
              </a:gs>
            </a:gsLst>
            <a:lin ang="5400000" scaled="0"/>
          </a:gradFill>
          <a:ln w="12700" cap="flat">
            <a:noFill/>
            <a:miter lim="400000"/>
          </a:ln>
          <a:effectLst>
            <a:outerShdw blurRad="76200" dir="18900000" rotWithShape="0">
              <a:srgbClr val="000000">
                <a:alpha val="8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fr-FR" sz="2400" b="0" i="0" u="none" strike="noStrike" cap="none" spc="0" normalizeH="0" baseline="0" dirty="0">
                <a:ln>
                  <a:noFill/>
                </a:ln>
                <a:solidFill>
                  <a:srgbClr val="FFFFFF"/>
                </a:solidFill>
                <a:effectLst>
                  <a:outerShdw blurRad="25400" dist="23998" dir="2700000" rotWithShape="0">
                    <a:srgbClr val="000000">
                      <a:alpha val="31034"/>
                    </a:srgbClr>
                  </a:outerShdw>
                </a:effectLst>
                <a:uFillTx/>
                <a:latin typeface="+mn-lt"/>
                <a:ea typeface="+mn-ea"/>
                <a:cs typeface="+mn-cs"/>
                <a:sym typeface="Helvetica Light"/>
              </a:rPr>
              <a:t>En collaboration dans l’œuvre </a:t>
            </a:r>
            <a:br>
              <a:rPr kumimoji="0" lang="fr-FR" sz="2400" b="0" i="0" u="none" strike="noStrike" cap="none" spc="0" normalizeH="0" baseline="0" dirty="0">
                <a:ln>
                  <a:noFill/>
                </a:ln>
                <a:solidFill>
                  <a:srgbClr val="FFFFFF"/>
                </a:solidFill>
                <a:effectLst>
                  <a:outerShdw blurRad="25400" dist="23998" dir="2700000" rotWithShape="0">
                    <a:srgbClr val="000000">
                      <a:alpha val="31034"/>
                    </a:srgbClr>
                  </a:outerShdw>
                </a:effectLst>
                <a:uFillTx/>
                <a:latin typeface="+mn-lt"/>
                <a:ea typeface="+mn-ea"/>
                <a:cs typeface="+mn-cs"/>
                <a:sym typeface="Helvetica Light"/>
              </a:rPr>
            </a:br>
            <a:r>
              <a:rPr kumimoji="0" lang="fr-FR" sz="2400" b="0" i="0" u="none" strike="noStrike" cap="none" spc="0" normalizeH="0" baseline="0" dirty="0">
                <a:ln>
                  <a:noFill/>
                </a:ln>
                <a:solidFill>
                  <a:srgbClr val="FFFFFF"/>
                </a:solidFill>
                <a:effectLst>
                  <a:outerShdw blurRad="25400" dist="23998" dir="2700000" rotWithShape="0">
                    <a:srgbClr val="000000">
                      <a:alpha val="31034"/>
                    </a:srgbClr>
                  </a:outerShdw>
                </a:effectLst>
                <a:uFillTx/>
                <a:latin typeface="+mn-lt"/>
                <a:ea typeface="+mn-ea"/>
                <a:cs typeface="+mn-cs"/>
                <a:sym typeface="Helvetica Light"/>
              </a:rPr>
              <a:t>de Dieu</a:t>
            </a:r>
            <a:br>
              <a:rPr kumimoji="0" lang="fr-FR" sz="2400" b="0" i="0" u="none" strike="noStrike" cap="none" spc="0" normalizeH="0" baseline="0" dirty="0">
                <a:ln>
                  <a:noFill/>
                </a:ln>
                <a:solidFill>
                  <a:srgbClr val="FFFFFF"/>
                </a:solidFill>
                <a:effectLst>
                  <a:outerShdw blurRad="25400" dist="23998" dir="2700000" rotWithShape="0">
                    <a:srgbClr val="000000">
                      <a:alpha val="31034"/>
                    </a:srgbClr>
                  </a:outerShdw>
                </a:effectLst>
                <a:uFillTx/>
                <a:latin typeface="+mn-lt"/>
                <a:ea typeface="+mn-ea"/>
                <a:cs typeface="+mn-cs"/>
                <a:sym typeface="Helvetica Light"/>
              </a:rPr>
            </a:br>
            <a:r>
              <a:rPr kumimoji="0" lang="fr-FR" sz="2400" b="0" i="1" u="none" strike="noStrike" cap="none" spc="0" normalizeH="0" baseline="0" dirty="0">
                <a:ln>
                  <a:noFill/>
                </a:ln>
                <a:solidFill>
                  <a:srgbClr val="FFFFFF"/>
                </a:solidFill>
                <a:effectLst>
                  <a:outerShdw blurRad="25400" dist="23998" dir="2700000" rotWithShape="0">
                    <a:srgbClr val="000000">
                      <a:alpha val="31034"/>
                    </a:srgbClr>
                  </a:outerShdw>
                </a:effectLst>
                <a:uFillTx/>
                <a:latin typeface="+mn-lt"/>
                <a:ea typeface="+mn-ea"/>
                <a:cs typeface="+mn-cs"/>
                <a:sym typeface="Helvetica Light"/>
              </a:rPr>
              <a:t>Thessaloniciens</a:t>
            </a:r>
          </a:p>
        </p:txBody>
      </p:sp>
      <p:sp>
        <p:nvSpPr>
          <p:cNvPr id="18" name="Rectangle : coins arrondis 17">
            <a:extLst>
              <a:ext uri="{FF2B5EF4-FFF2-40B4-BE49-F238E27FC236}">
                <a16:creationId xmlns:a16="http://schemas.microsoft.com/office/drawing/2014/main" id="{98DF546E-D518-B33B-299C-34E2DC5316E5}"/>
              </a:ext>
            </a:extLst>
          </p:cNvPr>
          <p:cNvSpPr/>
          <p:nvPr/>
        </p:nvSpPr>
        <p:spPr>
          <a:xfrm>
            <a:off x="1524000" y="5221427"/>
            <a:ext cx="2889251" cy="1747996"/>
          </a:xfrm>
          <a:prstGeom prst="roundRect">
            <a:avLst/>
          </a:prstGeom>
          <a:gradFill flip="none" rotWithShape="1">
            <a:gsLst>
              <a:gs pos="0">
                <a:schemeClr val="accent1"/>
              </a:gs>
              <a:gs pos="100000">
                <a:schemeClr val="accent1">
                  <a:hueOff val="321132"/>
                  <a:satOff val="-12043"/>
                  <a:lumOff val="-7113"/>
                </a:schemeClr>
              </a:gs>
            </a:gsLst>
            <a:lin ang="5400000" scaled="0"/>
          </a:gradFill>
          <a:ln w="12700" cap="flat">
            <a:noFill/>
            <a:miter lim="400000"/>
          </a:ln>
          <a:effectLst>
            <a:outerShdw blurRad="76200" dir="18900000" rotWithShape="0">
              <a:srgbClr val="000000">
                <a:alpha val="8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fr-FR" sz="2400" b="0" i="0" u="none" strike="noStrike" cap="none" spc="0" normalizeH="0" baseline="0" dirty="0">
                <a:ln>
                  <a:noFill/>
                </a:ln>
                <a:solidFill>
                  <a:srgbClr val="FFFFFF"/>
                </a:solidFill>
                <a:effectLst>
                  <a:outerShdw blurRad="25400" dist="23998" dir="2700000" rotWithShape="0">
                    <a:srgbClr val="000000">
                      <a:alpha val="31034"/>
                    </a:srgbClr>
                  </a:outerShdw>
                </a:effectLst>
                <a:uFillTx/>
                <a:latin typeface="+mn-lt"/>
                <a:ea typeface="+mn-ea"/>
                <a:cs typeface="+mn-cs"/>
                <a:sym typeface="Helvetica Light"/>
              </a:rPr>
              <a:t>En collaboration dans la volonté </a:t>
            </a:r>
            <a:br>
              <a:rPr kumimoji="0" lang="fr-FR" sz="2400" b="0" i="0" u="none" strike="noStrike" cap="none" spc="0" normalizeH="0" baseline="0" dirty="0">
                <a:ln>
                  <a:noFill/>
                </a:ln>
                <a:solidFill>
                  <a:srgbClr val="FFFFFF"/>
                </a:solidFill>
                <a:effectLst>
                  <a:outerShdw blurRad="25400" dist="23998" dir="2700000" rotWithShape="0">
                    <a:srgbClr val="000000">
                      <a:alpha val="31034"/>
                    </a:srgbClr>
                  </a:outerShdw>
                </a:effectLst>
                <a:uFillTx/>
                <a:latin typeface="+mn-lt"/>
                <a:ea typeface="+mn-ea"/>
                <a:cs typeface="+mn-cs"/>
                <a:sym typeface="Helvetica Light"/>
              </a:rPr>
            </a:br>
            <a:r>
              <a:rPr kumimoji="0" lang="fr-FR" sz="2400" b="0" i="0" u="none" strike="noStrike" cap="none" spc="0" normalizeH="0" baseline="0" dirty="0">
                <a:ln>
                  <a:noFill/>
                </a:ln>
                <a:solidFill>
                  <a:srgbClr val="FFFFFF"/>
                </a:solidFill>
                <a:effectLst>
                  <a:outerShdw blurRad="25400" dist="23998" dir="2700000" rotWithShape="0">
                    <a:srgbClr val="000000">
                      <a:alpha val="31034"/>
                    </a:srgbClr>
                  </a:outerShdw>
                </a:effectLst>
                <a:uFillTx/>
                <a:latin typeface="+mn-lt"/>
                <a:ea typeface="+mn-ea"/>
                <a:cs typeface="+mn-cs"/>
                <a:sym typeface="Helvetica Light"/>
              </a:rPr>
              <a:t>de Dieu</a:t>
            </a:r>
            <a:br>
              <a:rPr kumimoji="0" lang="fr-FR" sz="2400" b="0" i="0" u="none" strike="noStrike" cap="none" spc="0" normalizeH="0" baseline="0" dirty="0">
                <a:ln>
                  <a:noFill/>
                </a:ln>
                <a:solidFill>
                  <a:srgbClr val="FFFFFF"/>
                </a:solidFill>
                <a:effectLst>
                  <a:outerShdw blurRad="25400" dist="23998" dir="2700000" rotWithShape="0">
                    <a:srgbClr val="000000">
                      <a:alpha val="31034"/>
                    </a:srgbClr>
                  </a:outerShdw>
                </a:effectLst>
                <a:uFillTx/>
                <a:latin typeface="+mn-lt"/>
                <a:ea typeface="+mn-ea"/>
                <a:cs typeface="+mn-cs"/>
                <a:sym typeface="Helvetica Light"/>
              </a:rPr>
            </a:br>
            <a:r>
              <a:rPr kumimoji="0" lang="fr-FR" sz="2400" b="0" i="1" u="none" strike="noStrike" cap="none" spc="0" normalizeH="0" baseline="0" dirty="0">
                <a:ln>
                  <a:noFill/>
                </a:ln>
                <a:solidFill>
                  <a:srgbClr val="FFFFFF"/>
                </a:solidFill>
                <a:effectLst>
                  <a:outerShdw blurRad="25400" dist="23998" dir="2700000" rotWithShape="0">
                    <a:srgbClr val="000000">
                      <a:alpha val="31034"/>
                    </a:srgbClr>
                  </a:outerShdw>
                </a:effectLst>
                <a:uFillTx/>
                <a:latin typeface="+mn-lt"/>
                <a:ea typeface="+mn-ea"/>
                <a:cs typeface="+mn-cs"/>
                <a:sym typeface="Helvetica Light"/>
              </a:rPr>
              <a:t>Colossiens</a:t>
            </a:r>
          </a:p>
        </p:txBody>
      </p:sp>
      <p:sp>
        <p:nvSpPr>
          <p:cNvPr id="19" name="Rectangle : coins arrondis 18">
            <a:extLst>
              <a:ext uri="{FF2B5EF4-FFF2-40B4-BE49-F238E27FC236}">
                <a16:creationId xmlns:a16="http://schemas.microsoft.com/office/drawing/2014/main" id="{F1471390-1669-AE68-0548-0F745BA64017}"/>
              </a:ext>
            </a:extLst>
          </p:cNvPr>
          <p:cNvSpPr/>
          <p:nvPr/>
        </p:nvSpPr>
        <p:spPr>
          <a:xfrm>
            <a:off x="3406775" y="7267735"/>
            <a:ext cx="2889251" cy="1747996"/>
          </a:xfrm>
          <a:prstGeom prst="roundRect">
            <a:avLst/>
          </a:prstGeom>
          <a:gradFill flip="none" rotWithShape="1">
            <a:gsLst>
              <a:gs pos="0">
                <a:schemeClr val="accent1"/>
              </a:gs>
              <a:gs pos="100000">
                <a:schemeClr val="accent1">
                  <a:hueOff val="321132"/>
                  <a:satOff val="-12043"/>
                  <a:lumOff val="-7113"/>
                </a:schemeClr>
              </a:gs>
            </a:gsLst>
            <a:lin ang="5400000" scaled="0"/>
          </a:gradFill>
          <a:ln w="12700" cap="flat">
            <a:noFill/>
            <a:miter lim="400000"/>
          </a:ln>
          <a:effectLst>
            <a:outerShdw blurRad="76200" dir="18900000" rotWithShape="0">
              <a:srgbClr val="000000">
                <a:alpha val="8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fr-FR" sz="2400" b="0" i="0" u="none" strike="noStrike" cap="none" spc="0" normalizeH="0" baseline="0" dirty="0">
                <a:ln>
                  <a:noFill/>
                </a:ln>
                <a:solidFill>
                  <a:srgbClr val="FFFFFF"/>
                </a:solidFill>
                <a:effectLst>
                  <a:outerShdw blurRad="25400" dist="23998" dir="2700000" rotWithShape="0">
                    <a:srgbClr val="000000">
                      <a:alpha val="31034"/>
                    </a:srgbClr>
                  </a:outerShdw>
                </a:effectLst>
                <a:uFillTx/>
                <a:latin typeface="+mn-lt"/>
                <a:ea typeface="+mn-ea"/>
                <a:cs typeface="+mn-cs"/>
                <a:sym typeface="Helvetica Light"/>
              </a:rPr>
              <a:t>Unité à préserver dans la vie collective </a:t>
            </a:r>
            <a:br>
              <a:rPr kumimoji="0" lang="fr-FR" sz="2400" b="0" i="0" u="none" strike="noStrike" cap="none" spc="0" normalizeH="0" baseline="0" dirty="0">
                <a:ln>
                  <a:noFill/>
                </a:ln>
                <a:solidFill>
                  <a:srgbClr val="FFFFFF"/>
                </a:solidFill>
                <a:effectLst>
                  <a:outerShdw blurRad="25400" dist="23998" dir="2700000" rotWithShape="0">
                    <a:srgbClr val="000000">
                      <a:alpha val="31034"/>
                    </a:srgbClr>
                  </a:outerShdw>
                </a:effectLst>
                <a:uFillTx/>
                <a:latin typeface="+mn-lt"/>
                <a:ea typeface="+mn-ea"/>
                <a:cs typeface="+mn-cs"/>
                <a:sym typeface="Helvetica Light"/>
              </a:rPr>
            </a:br>
            <a:r>
              <a:rPr kumimoji="0" lang="fr-FR" sz="2400" b="0" i="1" u="none" strike="noStrike" cap="none" spc="0" normalizeH="0" baseline="0" dirty="0">
                <a:ln>
                  <a:noFill/>
                </a:ln>
                <a:solidFill>
                  <a:srgbClr val="FFFFFF"/>
                </a:solidFill>
                <a:effectLst>
                  <a:outerShdw blurRad="25400" dist="23998" dir="2700000" rotWithShape="0">
                    <a:srgbClr val="000000">
                      <a:alpha val="31034"/>
                    </a:srgbClr>
                  </a:outerShdw>
                </a:effectLst>
                <a:uFillTx/>
                <a:latin typeface="+mn-lt"/>
                <a:ea typeface="+mn-ea"/>
                <a:cs typeface="+mn-cs"/>
                <a:sym typeface="Helvetica Light"/>
              </a:rPr>
              <a:t>Philippiens</a:t>
            </a:r>
          </a:p>
        </p:txBody>
      </p:sp>
    </p:spTree>
    <p:extLst>
      <p:ext uri="{BB962C8B-B14F-4D97-AF65-F5344CB8AC3E}">
        <p14:creationId xmlns:p14="http://schemas.microsoft.com/office/powerpoint/2010/main" val="243220699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5" grpId="0" animBg="1"/>
      <p:bldP spid="16" grpId="0" animBg="1"/>
      <p:bldP spid="17" grpId="0" animBg="1"/>
      <p:bldP spid="18" grpId="0" animBg="1"/>
      <p:bldP spid="1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7DC98DD-B103-1675-B047-BAA230C156E3}"/>
              </a:ext>
            </a:extLst>
          </p:cNvPr>
          <p:cNvSpPr>
            <a:spLocks noGrp="1"/>
          </p:cNvSpPr>
          <p:nvPr>
            <p:ph type="title"/>
          </p:nvPr>
        </p:nvSpPr>
        <p:spPr>
          <a:xfrm>
            <a:off x="1508276" y="406400"/>
            <a:ext cx="11099800" cy="1424848"/>
          </a:xfrm>
        </p:spPr>
        <p:txBody>
          <a:bodyPr/>
          <a:lstStyle/>
          <a:p>
            <a:r>
              <a:rPr lang="fr-FR" dirty="0"/>
              <a:t>Galates</a:t>
            </a:r>
          </a:p>
        </p:txBody>
      </p:sp>
      <p:sp>
        <p:nvSpPr>
          <p:cNvPr id="3" name="Espace réservé du texte 2">
            <a:extLst>
              <a:ext uri="{FF2B5EF4-FFF2-40B4-BE49-F238E27FC236}">
                <a16:creationId xmlns:a16="http://schemas.microsoft.com/office/drawing/2014/main" id="{B397E5C1-AC23-B0A0-8EDE-4EA3D815BD7E}"/>
              </a:ext>
            </a:extLst>
          </p:cNvPr>
          <p:cNvSpPr>
            <a:spLocks noGrp="1"/>
          </p:cNvSpPr>
          <p:nvPr>
            <p:ph type="body" idx="1"/>
          </p:nvPr>
        </p:nvSpPr>
        <p:spPr>
          <a:xfrm>
            <a:off x="455393" y="2853765"/>
            <a:ext cx="12094013" cy="6756400"/>
          </a:xfrm>
        </p:spPr>
        <p:txBody>
          <a:bodyPr>
            <a:normAutofit/>
          </a:bodyPr>
          <a:lstStyle/>
          <a:p>
            <a:pPr marL="421105" lvl="3" indent="-421105">
              <a:spcBef>
                <a:spcPts val="0"/>
              </a:spcBef>
              <a:defRPr sz="3500">
                <a:latin typeface="Gill Sans"/>
                <a:ea typeface="Gill Sans"/>
                <a:cs typeface="Gill Sans"/>
                <a:sym typeface="Gill Sans"/>
              </a:defRPr>
            </a:pPr>
            <a:r>
              <a:rPr lang="fr-FR" u="sng" dirty="0">
                <a:solidFill>
                  <a:srgbClr val="FFC000"/>
                </a:solidFill>
              </a:rPr>
              <a:t>Vivre avec l’Esprit par la foi</a:t>
            </a:r>
            <a:r>
              <a:rPr lang="fr-FR" dirty="0">
                <a:solidFill>
                  <a:srgbClr val="FFC000"/>
                </a:solidFill>
              </a:rPr>
              <a:t> </a:t>
            </a:r>
            <a:r>
              <a:rPr lang="fr-FR" dirty="0"/>
              <a:t>: </a:t>
            </a:r>
            <a:r>
              <a:rPr lang="fr-FR" i="1" dirty="0"/>
              <a:t>Celui qui vous accorde l'Esprit et accomplit des miracles au milieu de vous, le fait-il parce que vous obéissez à la loi ou parce que vous écoutez avec foi ?</a:t>
            </a:r>
            <a:r>
              <a:rPr lang="fr-FR" dirty="0"/>
              <a:t> </a:t>
            </a:r>
            <a:br>
              <a:rPr lang="fr-FR" dirty="0"/>
            </a:br>
            <a:r>
              <a:rPr lang="fr-FR" dirty="0"/>
              <a:t>                                                                                             (Gal 3.4-5)</a:t>
            </a:r>
          </a:p>
          <a:p>
            <a:pPr marL="421105" lvl="3" indent="-421105">
              <a:spcBef>
                <a:spcPts val="0"/>
              </a:spcBef>
              <a:defRPr sz="3500">
                <a:latin typeface="Gill Sans"/>
                <a:ea typeface="Gill Sans"/>
                <a:cs typeface="Gill Sans"/>
                <a:sym typeface="Gill Sans"/>
              </a:defRPr>
            </a:pPr>
            <a:r>
              <a:rPr lang="fr-FR" u="sng" dirty="0">
                <a:solidFill>
                  <a:srgbClr val="FFC000"/>
                </a:solidFill>
              </a:rPr>
              <a:t>Plus sous la menace de la loi</a:t>
            </a:r>
            <a:r>
              <a:rPr lang="fr-FR" dirty="0">
                <a:solidFill>
                  <a:srgbClr val="FFC000"/>
                </a:solidFill>
              </a:rPr>
              <a:t> </a:t>
            </a:r>
            <a:r>
              <a:rPr lang="fr-FR" dirty="0"/>
              <a:t>: </a:t>
            </a:r>
            <a:r>
              <a:rPr lang="fr-FR" i="1" dirty="0"/>
              <a:t>Si vous êtes conduits par l'Esprit, vous n'êtes plus sous la loi</a:t>
            </a:r>
            <a:r>
              <a:rPr lang="fr-FR" dirty="0"/>
              <a:t> (Gal 5.18)</a:t>
            </a:r>
          </a:p>
          <a:p>
            <a:pPr marL="421105" lvl="3" indent="-421105">
              <a:spcBef>
                <a:spcPts val="0"/>
              </a:spcBef>
              <a:defRPr sz="3500">
                <a:latin typeface="Gill Sans"/>
                <a:ea typeface="Gill Sans"/>
                <a:cs typeface="Gill Sans"/>
                <a:sym typeface="Gill Sans"/>
              </a:defRPr>
            </a:pPr>
            <a:r>
              <a:rPr lang="fr-FR" u="sng" dirty="0">
                <a:solidFill>
                  <a:srgbClr val="FFC000"/>
                </a:solidFill>
              </a:rPr>
              <a:t>Les manifestations de l’Esprit en nous</a:t>
            </a:r>
            <a:r>
              <a:rPr lang="fr-FR" dirty="0">
                <a:solidFill>
                  <a:srgbClr val="FFC000"/>
                </a:solidFill>
              </a:rPr>
              <a:t> </a:t>
            </a:r>
            <a:r>
              <a:rPr lang="fr-FR" dirty="0"/>
              <a:t>: </a:t>
            </a:r>
            <a:r>
              <a:rPr lang="fr-FR" i="1" dirty="0"/>
              <a:t>le fruit de l'Esprit est l'amour, la joie, la paix, la patience, la bienveillance, la bonté, </a:t>
            </a:r>
            <a:br>
              <a:rPr lang="fr-FR" i="1" dirty="0"/>
            </a:br>
            <a:r>
              <a:rPr lang="fr-FR" i="1" dirty="0"/>
              <a:t>la fidélité, la douceur, la maîtrise de soi</a:t>
            </a:r>
            <a:r>
              <a:rPr lang="fr-FR" dirty="0"/>
              <a:t> (Gal 5.22)</a:t>
            </a:r>
          </a:p>
          <a:p>
            <a:pPr marL="421105" lvl="3" indent="-421105">
              <a:spcBef>
                <a:spcPts val="0"/>
              </a:spcBef>
              <a:defRPr sz="3500">
                <a:latin typeface="Gill Sans"/>
                <a:ea typeface="Gill Sans"/>
                <a:cs typeface="Gill Sans"/>
                <a:sym typeface="Gill Sans"/>
              </a:defRPr>
            </a:pPr>
            <a:r>
              <a:rPr lang="fr-FR" u="sng" dirty="0">
                <a:solidFill>
                  <a:srgbClr val="FFC000"/>
                </a:solidFill>
              </a:rPr>
              <a:t>Notre responsabilité</a:t>
            </a:r>
            <a:r>
              <a:rPr lang="fr-FR" dirty="0">
                <a:solidFill>
                  <a:srgbClr val="FFC000"/>
                </a:solidFill>
              </a:rPr>
              <a:t> </a:t>
            </a:r>
            <a:r>
              <a:rPr lang="fr-FR" dirty="0"/>
              <a:t>: </a:t>
            </a:r>
            <a:r>
              <a:rPr lang="fr-FR" i="1" dirty="0"/>
              <a:t>Avoir crucifié la chair</a:t>
            </a:r>
            <a:r>
              <a:rPr lang="fr-FR" dirty="0"/>
              <a:t> (Gal 5.24) </a:t>
            </a:r>
            <a:br>
              <a:rPr lang="fr-FR" dirty="0"/>
            </a:br>
            <a:r>
              <a:rPr lang="fr-FR" i="1" dirty="0"/>
              <a:t>Si nous vivons par l'Esprit, marchons aussi par l'Esprit</a:t>
            </a:r>
            <a:r>
              <a:rPr lang="fr-FR" dirty="0"/>
              <a:t> (Gal 5.25)</a:t>
            </a:r>
          </a:p>
          <a:p>
            <a:endParaRPr lang="fr-FR" dirty="0"/>
          </a:p>
        </p:txBody>
      </p:sp>
      <p:sp>
        <p:nvSpPr>
          <p:cNvPr id="4" name="Le St Esprit et la loi">
            <a:extLst>
              <a:ext uri="{FF2B5EF4-FFF2-40B4-BE49-F238E27FC236}">
                <a16:creationId xmlns:a16="http://schemas.microsoft.com/office/drawing/2014/main" id="{20966AF4-7B66-F164-306B-2D6856A90FBE}"/>
              </a:ext>
            </a:extLst>
          </p:cNvPr>
          <p:cNvSpPr txBox="1"/>
          <p:nvPr/>
        </p:nvSpPr>
        <p:spPr>
          <a:xfrm>
            <a:off x="7463902" y="1831248"/>
            <a:ext cx="3190020" cy="5842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3300" i="1">
                <a:latin typeface="Gill Sans"/>
                <a:ea typeface="Gill Sans"/>
                <a:cs typeface="Gill Sans"/>
                <a:sym typeface="Gill Sans"/>
              </a:defRPr>
            </a:lvl1pPr>
          </a:lstStyle>
          <a:p>
            <a:r>
              <a:rPr dirty="0"/>
              <a:t>Le St Esprit et la </a:t>
            </a:r>
            <a:r>
              <a:rPr dirty="0" err="1"/>
              <a:t>loi</a:t>
            </a:r>
            <a:endParaRPr dirty="0"/>
          </a:p>
        </p:txBody>
      </p:sp>
      <p:pic>
        <p:nvPicPr>
          <p:cNvPr id="5" name="Image 4">
            <a:extLst>
              <a:ext uri="{FF2B5EF4-FFF2-40B4-BE49-F238E27FC236}">
                <a16:creationId xmlns:a16="http://schemas.microsoft.com/office/drawing/2014/main" id="{E45E389B-66EE-6FFA-8B4A-4F9B6ACCA0B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89858" y="262413"/>
            <a:ext cx="3827618" cy="2153035"/>
          </a:xfrm>
          <a:prstGeom prst="rect">
            <a:avLst/>
          </a:prstGeom>
        </p:spPr>
      </p:pic>
    </p:spTree>
    <p:extLst>
      <p:ext uri="{BB962C8B-B14F-4D97-AF65-F5344CB8AC3E}">
        <p14:creationId xmlns:p14="http://schemas.microsoft.com/office/powerpoint/2010/main" val="76385005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41527E0-4882-C1A0-4432-7D3CF33F3FB4}"/>
              </a:ext>
            </a:extLst>
          </p:cNvPr>
          <p:cNvSpPr>
            <a:spLocks noGrp="1"/>
          </p:cNvSpPr>
          <p:nvPr>
            <p:ph type="title"/>
          </p:nvPr>
        </p:nvSpPr>
        <p:spPr>
          <a:xfrm>
            <a:off x="2189630" y="306295"/>
            <a:ext cx="11099800" cy="1368612"/>
          </a:xfrm>
        </p:spPr>
        <p:txBody>
          <a:bodyPr/>
          <a:lstStyle/>
          <a:p>
            <a:r>
              <a:rPr lang="fr-FR" dirty="0"/>
              <a:t> Thessaloniciens</a:t>
            </a:r>
          </a:p>
        </p:txBody>
      </p:sp>
      <p:sp>
        <p:nvSpPr>
          <p:cNvPr id="3" name="Espace réservé du texte 2">
            <a:extLst>
              <a:ext uri="{FF2B5EF4-FFF2-40B4-BE49-F238E27FC236}">
                <a16:creationId xmlns:a16="http://schemas.microsoft.com/office/drawing/2014/main" id="{3680ABC9-CD0F-AD52-8451-67090DD89272}"/>
              </a:ext>
            </a:extLst>
          </p:cNvPr>
          <p:cNvSpPr>
            <a:spLocks noGrp="1"/>
          </p:cNvSpPr>
          <p:nvPr>
            <p:ph type="body" idx="1"/>
          </p:nvPr>
        </p:nvSpPr>
        <p:spPr>
          <a:xfrm>
            <a:off x="663388" y="3254188"/>
            <a:ext cx="11707906" cy="6286500"/>
          </a:xfrm>
        </p:spPr>
        <p:txBody>
          <a:bodyPr/>
          <a:lstStyle/>
          <a:p>
            <a:pPr marL="0" indent="0">
              <a:spcBef>
                <a:spcPts val="0"/>
              </a:spcBef>
              <a:buSzTx/>
              <a:buNone/>
              <a:defRPr sz="3500">
                <a:latin typeface="Gill Sans"/>
                <a:ea typeface="Gill Sans"/>
                <a:cs typeface="Gill Sans"/>
                <a:sym typeface="Gill Sans"/>
              </a:defRPr>
            </a:pPr>
            <a:r>
              <a:rPr lang="fr-FR" i="1" dirty="0"/>
              <a:t>Dieu vous a choisis dès le commencement pour le salut, </a:t>
            </a:r>
            <a:br>
              <a:rPr lang="fr-FR" i="1" dirty="0"/>
            </a:br>
            <a:r>
              <a:rPr lang="fr-FR" i="1" dirty="0"/>
              <a:t>       dans la sainteté de l ‘Esprit et la foi de la vérité</a:t>
            </a:r>
            <a:r>
              <a:rPr lang="fr-FR" dirty="0"/>
              <a:t> (2Th 2. 13)</a:t>
            </a:r>
          </a:p>
          <a:p>
            <a:pPr marL="1792705" lvl="3" indent="-421105">
              <a:spcBef>
                <a:spcPts val="0"/>
              </a:spcBef>
              <a:defRPr sz="3500">
                <a:latin typeface="Gill Sans"/>
                <a:ea typeface="Gill Sans"/>
                <a:cs typeface="Gill Sans"/>
                <a:sym typeface="Gill Sans"/>
              </a:defRPr>
            </a:pPr>
            <a:r>
              <a:rPr lang="fr-FR" u="sng" dirty="0">
                <a:solidFill>
                  <a:srgbClr val="FFC000"/>
                </a:solidFill>
              </a:rPr>
              <a:t>Capables </a:t>
            </a:r>
            <a:r>
              <a:rPr lang="fr-FR" dirty="0"/>
              <a:t>: </a:t>
            </a:r>
            <a:r>
              <a:rPr lang="fr-FR" i="1" dirty="0"/>
              <a:t>Notre évangile n'est pas venu à vous </a:t>
            </a:r>
            <a:br>
              <a:rPr lang="fr-FR" i="1" dirty="0"/>
            </a:br>
            <a:r>
              <a:rPr lang="fr-FR" i="1" dirty="0"/>
              <a:t>en parole seulement, mais avec la puissance </a:t>
            </a:r>
            <a:br>
              <a:rPr lang="fr-FR" i="1" dirty="0"/>
            </a:br>
            <a:r>
              <a:rPr lang="fr-FR" i="1" dirty="0"/>
              <a:t>et la conviction [que donnent] l'Esprit Saint</a:t>
            </a:r>
            <a:r>
              <a:rPr lang="fr-FR" dirty="0"/>
              <a:t> (1Th 1.5)</a:t>
            </a:r>
          </a:p>
          <a:p>
            <a:pPr marL="1792705" lvl="3" indent="-421105">
              <a:spcBef>
                <a:spcPts val="0"/>
              </a:spcBef>
              <a:defRPr sz="3500">
                <a:latin typeface="Gill Sans"/>
                <a:ea typeface="Gill Sans"/>
                <a:cs typeface="Gill Sans"/>
                <a:sym typeface="Gill Sans"/>
              </a:defRPr>
            </a:pPr>
            <a:r>
              <a:rPr lang="fr-FR" i="1" dirty="0"/>
              <a:t>Vous avez reçu la parole, accompagnée de grandes tribulations, avec la joie de l'Esprit Saint</a:t>
            </a:r>
            <a:r>
              <a:rPr lang="fr-FR" dirty="0"/>
              <a:t> (1Th 1.6)</a:t>
            </a:r>
          </a:p>
          <a:p>
            <a:pPr marL="1792705" lvl="3" indent="-421105">
              <a:spcBef>
                <a:spcPts val="0"/>
              </a:spcBef>
              <a:defRPr sz="3500">
                <a:latin typeface="Gill Sans"/>
                <a:ea typeface="Gill Sans"/>
                <a:cs typeface="Gill Sans"/>
                <a:sym typeface="Gill Sans"/>
              </a:defRPr>
            </a:pPr>
            <a:r>
              <a:rPr lang="fr-FR" u="sng" dirty="0">
                <a:solidFill>
                  <a:srgbClr val="FFC000"/>
                </a:solidFill>
              </a:rPr>
              <a:t>Responsables</a:t>
            </a:r>
            <a:r>
              <a:rPr lang="fr-FR" dirty="0"/>
              <a:t> : </a:t>
            </a:r>
            <a:r>
              <a:rPr lang="fr-FR" i="1" dirty="0"/>
              <a:t>N’éteignez pas l’Esprit </a:t>
            </a:r>
            <a:r>
              <a:rPr lang="fr-FR" dirty="0"/>
              <a:t>(1Th 5.19)</a:t>
            </a:r>
          </a:p>
          <a:p>
            <a:pPr marL="1792705" lvl="3" indent="-421105">
              <a:spcBef>
                <a:spcPts val="0"/>
              </a:spcBef>
              <a:defRPr sz="3500">
                <a:latin typeface="Gill Sans"/>
                <a:ea typeface="Gill Sans"/>
                <a:cs typeface="Gill Sans"/>
                <a:sym typeface="Gill Sans"/>
              </a:defRPr>
            </a:pPr>
            <a:r>
              <a:rPr lang="fr-FR" i="1" dirty="0"/>
              <a:t>Celui qui méprise [cet enseignement], ne méprise pas l'homme, mais Dieu, qui vous a donné son Esprit Saint</a:t>
            </a:r>
            <a:r>
              <a:rPr lang="fr-FR" dirty="0"/>
              <a:t> (1Th 4.8)</a:t>
            </a:r>
          </a:p>
          <a:p>
            <a:endParaRPr lang="fr-FR" dirty="0"/>
          </a:p>
        </p:txBody>
      </p:sp>
      <p:sp>
        <p:nvSpPr>
          <p:cNvPr id="4" name="Le St Esprit et son œuvre">
            <a:extLst>
              <a:ext uri="{FF2B5EF4-FFF2-40B4-BE49-F238E27FC236}">
                <a16:creationId xmlns:a16="http://schemas.microsoft.com/office/drawing/2014/main" id="{F78D44DC-9810-BC12-0506-9CD548062921}"/>
              </a:ext>
            </a:extLst>
          </p:cNvPr>
          <p:cNvSpPr txBox="1"/>
          <p:nvPr/>
        </p:nvSpPr>
        <p:spPr>
          <a:xfrm>
            <a:off x="8303374" y="1930398"/>
            <a:ext cx="4067920" cy="5842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3300" i="1">
                <a:latin typeface="Gill Sans"/>
                <a:ea typeface="Gill Sans"/>
                <a:cs typeface="Gill Sans"/>
                <a:sym typeface="Gill Sans"/>
              </a:defRPr>
            </a:lvl1pPr>
          </a:lstStyle>
          <a:p>
            <a:r>
              <a:rPr dirty="0"/>
              <a:t>Le St Esprit et son </a:t>
            </a:r>
            <a:r>
              <a:rPr dirty="0" err="1"/>
              <a:t>œuvre</a:t>
            </a:r>
            <a:endParaRPr dirty="0"/>
          </a:p>
        </p:txBody>
      </p:sp>
      <p:pic>
        <p:nvPicPr>
          <p:cNvPr id="5" name="Image 4">
            <a:extLst>
              <a:ext uri="{FF2B5EF4-FFF2-40B4-BE49-F238E27FC236}">
                <a16:creationId xmlns:a16="http://schemas.microsoft.com/office/drawing/2014/main" id="{F21D327B-705A-59C6-E117-13F43CA1810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3792" y="194445"/>
            <a:ext cx="3912908" cy="2200376"/>
          </a:xfrm>
          <a:prstGeom prst="rect">
            <a:avLst/>
          </a:prstGeom>
        </p:spPr>
      </p:pic>
    </p:spTree>
    <p:extLst>
      <p:ext uri="{BB962C8B-B14F-4D97-AF65-F5344CB8AC3E}">
        <p14:creationId xmlns:p14="http://schemas.microsoft.com/office/powerpoint/2010/main" val="328924157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2E6F89C-1B37-C1BC-0BEE-441E755D3890}"/>
              </a:ext>
            </a:extLst>
          </p:cNvPr>
          <p:cNvSpPr>
            <a:spLocks noGrp="1"/>
          </p:cNvSpPr>
          <p:nvPr>
            <p:ph type="title"/>
          </p:nvPr>
        </p:nvSpPr>
        <p:spPr>
          <a:xfrm>
            <a:off x="952500" y="406400"/>
            <a:ext cx="11099800" cy="1440329"/>
          </a:xfrm>
        </p:spPr>
        <p:txBody>
          <a:bodyPr/>
          <a:lstStyle/>
          <a:p>
            <a:r>
              <a:rPr lang="fr-FR" dirty="0"/>
              <a:t> Romains</a:t>
            </a:r>
          </a:p>
        </p:txBody>
      </p:sp>
      <p:sp>
        <p:nvSpPr>
          <p:cNvPr id="3" name="Espace réservé du texte 2">
            <a:extLst>
              <a:ext uri="{FF2B5EF4-FFF2-40B4-BE49-F238E27FC236}">
                <a16:creationId xmlns:a16="http://schemas.microsoft.com/office/drawing/2014/main" id="{8596ACD2-A6F8-7000-1F90-FBF148E88F3D}"/>
              </a:ext>
            </a:extLst>
          </p:cNvPr>
          <p:cNvSpPr>
            <a:spLocks noGrp="1"/>
          </p:cNvSpPr>
          <p:nvPr>
            <p:ph type="body" idx="1"/>
          </p:nvPr>
        </p:nvSpPr>
        <p:spPr>
          <a:xfrm>
            <a:off x="448235" y="3430494"/>
            <a:ext cx="12030635" cy="6286500"/>
          </a:xfrm>
        </p:spPr>
        <p:txBody>
          <a:bodyPr>
            <a:normAutofit lnSpcReduction="10000"/>
          </a:bodyPr>
          <a:lstStyle/>
          <a:p>
            <a:pPr marL="387416" lvl="3" indent="-387416" defTabSz="537463">
              <a:spcBef>
                <a:spcPts val="0"/>
              </a:spcBef>
              <a:defRPr sz="3220">
                <a:latin typeface="Gill Sans"/>
                <a:ea typeface="Gill Sans"/>
                <a:cs typeface="Gill Sans"/>
                <a:sym typeface="Gill Sans"/>
              </a:defRPr>
            </a:pPr>
            <a:r>
              <a:rPr lang="fr-FR" u="sng" dirty="0">
                <a:solidFill>
                  <a:srgbClr val="FFC000"/>
                </a:solidFill>
              </a:rPr>
              <a:t>Une puissance de justice</a:t>
            </a:r>
            <a:r>
              <a:rPr lang="fr-FR" dirty="0">
                <a:solidFill>
                  <a:srgbClr val="FFC000"/>
                </a:solidFill>
              </a:rPr>
              <a:t> </a:t>
            </a:r>
            <a:r>
              <a:rPr lang="fr-FR" dirty="0"/>
              <a:t>: </a:t>
            </a:r>
            <a:r>
              <a:rPr lang="fr-FR" i="1" dirty="0"/>
              <a:t>la loi de l'Esprit qui donne la vie </a:t>
            </a:r>
            <a:br>
              <a:rPr lang="fr-FR" i="1" dirty="0"/>
            </a:br>
            <a:r>
              <a:rPr lang="fr-FR" i="1" dirty="0"/>
              <a:t>par le Christ, Jésus, m'a libéré de la loi du péché et de la mort</a:t>
            </a:r>
            <a:r>
              <a:rPr lang="fr-FR" dirty="0"/>
              <a:t> (Ro 8.2)</a:t>
            </a:r>
          </a:p>
          <a:p>
            <a:pPr marL="387416" lvl="3" indent="-387416" defTabSz="537463">
              <a:spcBef>
                <a:spcPts val="0"/>
              </a:spcBef>
              <a:defRPr sz="3220">
                <a:latin typeface="Gill Sans"/>
                <a:ea typeface="Gill Sans"/>
                <a:cs typeface="Gill Sans"/>
                <a:sym typeface="Gill Sans"/>
              </a:defRPr>
            </a:pPr>
            <a:r>
              <a:rPr lang="fr-FR" u="sng" dirty="0">
                <a:solidFill>
                  <a:srgbClr val="FFC000"/>
                </a:solidFill>
              </a:rPr>
              <a:t>Une puissance de vie</a:t>
            </a:r>
            <a:r>
              <a:rPr lang="fr-FR" dirty="0">
                <a:solidFill>
                  <a:srgbClr val="FFC000"/>
                </a:solidFill>
              </a:rPr>
              <a:t> </a:t>
            </a:r>
            <a:r>
              <a:rPr lang="fr-FR" dirty="0"/>
              <a:t>: </a:t>
            </a:r>
            <a:r>
              <a:rPr lang="fr-FR" i="1" dirty="0"/>
              <a:t>Si l'Esprit de celui qui a ressuscité Jésus d'entre les morts habite en vous, celui qui a ressuscité le Christ d'entre les morts vivifiera vos corps mortels aussi, à cause de son Esprit qui habite en vous</a:t>
            </a:r>
            <a:r>
              <a:rPr lang="fr-FR" dirty="0"/>
              <a:t> (Ro 8. 11)</a:t>
            </a:r>
          </a:p>
          <a:p>
            <a:pPr marL="387416" lvl="3" indent="-387416" defTabSz="537463">
              <a:spcBef>
                <a:spcPts val="0"/>
              </a:spcBef>
              <a:defRPr sz="3220">
                <a:latin typeface="Gill Sans"/>
                <a:ea typeface="Gill Sans"/>
                <a:cs typeface="Gill Sans"/>
                <a:sym typeface="Gill Sans"/>
              </a:defRPr>
            </a:pPr>
            <a:r>
              <a:rPr lang="fr-FR" u="sng" dirty="0">
                <a:solidFill>
                  <a:srgbClr val="FFC000"/>
                </a:solidFill>
              </a:rPr>
              <a:t>Une puissance de foi</a:t>
            </a:r>
            <a:r>
              <a:rPr lang="fr-FR" dirty="0">
                <a:solidFill>
                  <a:srgbClr val="FFC000"/>
                </a:solidFill>
              </a:rPr>
              <a:t> </a:t>
            </a:r>
            <a:r>
              <a:rPr lang="fr-FR" dirty="0"/>
              <a:t>: </a:t>
            </a:r>
            <a:r>
              <a:rPr lang="fr-FR" i="1" dirty="0"/>
              <a:t>Nous ne savons pas ce qu'il faut demander comme il convient ; mais l'Esprit lui-même intercède par des soupirs inexprimables</a:t>
            </a:r>
            <a:r>
              <a:rPr lang="fr-FR" dirty="0"/>
              <a:t> (Ro 8.26)</a:t>
            </a:r>
          </a:p>
          <a:p>
            <a:pPr marL="387416" lvl="3" indent="-387416" defTabSz="537463">
              <a:spcBef>
                <a:spcPts val="0"/>
              </a:spcBef>
              <a:defRPr sz="3220">
                <a:latin typeface="Gill Sans"/>
                <a:ea typeface="Gill Sans"/>
                <a:cs typeface="Gill Sans"/>
                <a:sym typeface="Gill Sans"/>
              </a:defRPr>
            </a:pPr>
            <a:r>
              <a:rPr lang="fr-FR" u="sng" dirty="0">
                <a:solidFill>
                  <a:srgbClr val="FFC000"/>
                </a:solidFill>
              </a:rPr>
              <a:t>Le moteur de la conscience</a:t>
            </a:r>
            <a:r>
              <a:rPr lang="fr-FR" dirty="0">
                <a:solidFill>
                  <a:srgbClr val="FFC000"/>
                </a:solidFill>
              </a:rPr>
              <a:t> </a:t>
            </a:r>
            <a:r>
              <a:rPr lang="fr-FR" dirty="0"/>
              <a:t>: </a:t>
            </a:r>
            <a:r>
              <a:rPr lang="fr-FR" i="1" dirty="0"/>
              <a:t>Ma conscience me rend témoignage par l'Esprit Saint</a:t>
            </a:r>
            <a:r>
              <a:rPr lang="fr-FR" dirty="0"/>
              <a:t> (Ro 9.1)</a:t>
            </a:r>
          </a:p>
          <a:p>
            <a:pPr marL="387416" lvl="3" indent="-387416" defTabSz="537463">
              <a:spcBef>
                <a:spcPts val="0"/>
              </a:spcBef>
              <a:defRPr sz="3220">
                <a:latin typeface="Gill Sans"/>
                <a:ea typeface="Gill Sans"/>
                <a:cs typeface="Gill Sans"/>
                <a:sym typeface="Gill Sans"/>
              </a:defRPr>
            </a:pPr>
            <a:r>
              <a:rPr lang="fr-FR" u="sng" dirty="0">
                <a:solidFill>
                  <a:srgbClr val="FFC000"/>
                </a:solidFill>
              </a:rPr>
              <a:t>Une puissance de patience</a:t>
            </a:r>
            <a:r>
              <a:rPr lang="fr-FR" dirty="0">
                <a:solidFill>
                  <a:srgbClr val="FFC000"/>
                </a:solidFill>
              </a:rPr>
              <a:t> </a:t>
            </a:r>
            <a:r>
              <a:rPr lang="fr-FR" dirty="0"/>
              <a:t>: </a:t>
            </a:r>
            <a:r>
              <a:rPr lang="fr-FR" i="1" dirty="0"/>
              <a:t>que vous abondiez en espérance </a:t>
            </a:r>
            <a:br>
              <a:rPr lang="fr-FR" i="1" dirty="0"/>
            </a:br>
            <a:r>
              <a:rPr lang="fr-FR" i="1" dirty="0"/>
              <a:t>par la puissance de l'Esprit Saint</a:t>
            </a:r>
            <a:r>
              <a:rPr lang="fr-FR" dirty="0"/>
              <a:t> (Ro 15.13)</a:t>
            </a:r>
          </a:p>
          <a:p>
            <a:endParaRPr lang="fr-FR" dirty="0"/>
          </a:p>
        </p:txBody>
      </p:sp>
      <p:sp>
        <p:nvSpPr>
          <p:cNvPr id="4" name="Le St Esprit et le péché">
            <a:extLst>
              <a:ext uri="{FF2B5EF4-FFF2-40B4-BE49-F238E27FC236}">
                <a16:creationId xmlns:a16="http://schemas.microsoft.com/office/drawing/2014/main" id="{29FE78CA-4FAD-BD87-40D4-666D8FE3EBB9}"/>
              </a:ext>
            </a:extLst>
          </p:cNvPr>
          <p:cNvSpPr txBox="1"/>
          <p:nvPr/>
        </p:nvSpPr>
        <p:spPr>
          <a:xfrm>
            <a:off x="6755142" y="1845201"/>
            <a:ext cx="3770376" cy="5842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3300" i="1">
                <a:latin typeface="Gill Sans"/>
                <a:ea typeface="Gill Sans"/>
                <a:cs typeface="Gill Sans"/>
                <a:sym typeface="Gill Sans"/>
              </a:defRPr>
            </a:lvl1pPr>
          </a:lstStyle>
          <a:p>
            <a:r>
              <a:rPr dirty="0"/>
              <a:t>Le St Esprit et le </a:t>
            </a:r>
            <a:r>
              <a:rPr dirty="0" err="1"/>
              <a:t>péché</a:t>
            </a:r>
            <a:endParaRPr dirty="0"/>
          </a:p>
        </p:txBody>
      </p:sp>
      <p:pic>
        <p:nvPicPr>
          <p:cNvPr id="5" name="Image 4">
            <a:extLst>
              <a:ext uri="{FF2B5EF4-FFF2-40B4-BE49-F238E27FC236}">
                <a16:creationId xmlns:a16="http://schemas.microsoft.com/office/drawing/2014/main" id="{5F1B1190-4AF4-A26D-CF54-149271825E7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7225" y="205274"/>
            <a:ext cx="4050926" cy="2277988"/>
          </a:xfrm>
          <a:prstGeom prst="rect">
            <a:avLst/>
          </a:prstGeom>
        </p:spPr>
      </p:pic>
    </p:spTree>
    <p:extLst>
      <p:ext uri="{BB962C8B-B14F-4D97-AF65-F5344CB8AC3E}">
        <p14:creationId xmlns:p14="http://schemas.microsoft.com/office/powerpoint/2010/main" val="180628735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8C47B98-0E56-7E65-B291-45A7FDDC4EEE}"/>
              </a:ext>
            </a:extLst>
          </p:cNvPr>
          <p:cNvSpPr>
            <a:spLocks noGrp="1"/>
          </p:cNvSpPr>
          <p:nvPr>
            <p:ph type="title"/>
          </p:nvPr>
        </p:nvSpPr>
        <p:spPr>
          <a:xfrm>
            <a:off x="2133600" y="406400"/>
            <a:ext cx="9918700" cy="1207247"/>
          </a:xfrm>
        </p:spPr>
        <p:txBody>
          <a:bodyPr>
            <a:normAutofit fontScale="90000"/>
          </a:bodyPr>
          <a:lstStyle/>
          <a:p>
            <a:r>
              <a:rPr lang="fr-FR" dirty="0"/>
              <a:t>Corinthiens</a:t>
            </a:r>
          </a:p>
        </p:txBody>
      </p:sp>
      <p:sp>
        <p:nvSpPr>
          <p:cNvPr id="3" name="Espace réservé du texte 2">
            <a:extLst>
              <a:ext uri="{FF2B5EF4-FFF2-40B4-BE49-F238E27FC236}">
                <a16:creationId xmlns:a16="http://schemas.microsoft.com/office/drawing/2014/main" id="{F873AD98-6033-3EFD-0CB9-13A719B4C464}"/>
              </a:ext>
            </a:extLst>
          </p:cNvPr>
          <p:cNvSpPr>
            <a:spLocks noGrp="1"/>
          </p:cNvSpPr>
          <p:nvPr>
            <p:ph type="body" idx="1"/>
          </p:nvPr>
        </p:nvSpPr>
        <p:spPr>
          <a:xfrm>
            <a:off x="952500" y="3467100"/>
            <a:ext cx="11099800" cy="6286500"/>
          </a:xfrm>
        </p:spPr>
        <p:txBody>
          <a:bodyPr>
            <a:normAutofit fontScale="92500"/>
          </a:bodyPr>
          <a:lstStyle/>
          <a:p>
            <a:pPr marL="357939" lvl="3" indent="-357939" defTabSz="496570">
              <a:spcBef>
                <a:spcPts val="0"/>
              </a:spcBef>
              <a:defRPr sz="2975">
                <a:latin typeface="Gill Sans"/>
                <a:ea typeface="Gill Sans"/>
                <a:cs typeface="Gill Sans"/>
                <a:sym typeface="Gill Sans"/>
              </a:defRPr>
            </a:pPr>
            <a:r>
              <a:rPr lang="fr-FR" u="sng" dirty="0">
                <a:solidFill>
                  <a:srgbClr val="FFC000"/>
                </a:solidFill>
              </a:rPr>
              <a:t>Privilèges</a:t>
            </a:r>
            <a:r>
              <a:rPr lang="fr-FR" dirty="0"/>
              <a:t> :  </a:t>
            </a:r>
            <a:r>
              <a:rPr lang="fr-FR" i="1" dirty="0"/>
              <a:t>Vous avez été lavés, sanctifiés, justifiés au nom du Seigneur Jésus et par l'Esprit de notre Dieu</a:t>
            </a:r>
            <a:r>
              <a:rPr lang="fr-FR" dirty="0"/>
              <a:t> (1Co 6.11)</a:t>
            </a:r>
          </a:p>
          <a:p>
            <a:pPr marL="357939" lvl="3" indent="-357939" defTabSz="496570">
              <a:spcBef>
                <a:spcPts val="0"/>
              </a:spcBef>
              <a:defRPr sz="2975">
                <a:latin typeface="Gill Sans"/>
                <a:ea typeface="Gill Sans"/>
                <a:cs typeface="Gill Sans"/>
                <a:sym typeface="Gill Sans"/>
              </a:defRPr>
            </a:pPr>
            <a:r>
              <a:rPr lang="fr-FR" u="sng" dirty="0">
                <a:solidFill>
                  <a:srgbClr val="FFC000"/>
                </a:solidFill>
              </a:rPr>
              <a:t>Manifestation de l’Esprit</a:t>
            </a:r>
            <a:r>
              <a:rPr lang="fr-FR" b="1" dirty="0">
                <a:solidFill>
                  <a:srgbClr val="FFC000"/>
                </a:solidFill>
              </a:rPr>
              <a:t> </a:t>
            </a:r>
            <a:r>
              <a:rPr lang="fr-FR" dirty="0"/>
              <a:t>: </a:t>
            </a:r>
            <a:r>
              <a:rPr lang="fr-FR" i="1" dirty="0"/>
              <a:t>Je vous fais savoir que nul homme parlant par l'Esprit de Dieu, ne dit : "Anathème à Jésus" ; et que nul ne peut dire "Seigneur Jésus", si ce n'est par l'Esprit Saint</a:t>
            </a:r>
            <a:r>
              <a:rPr lang="fr-FR" dirty="0"/>
              <a:t> (1Co 12.3)</a:t>
            </a:r>
          </a:p>
          <a:p>
            <a:pPr marL="357939" lvl="3" indent="-357939" defTabSz="496570">
              <a:spcBef>
                <a:spcPts val="0"/>
              </a:spcBef>
              <a:defRPr sz="2975">
                <a:latin typeface="Gill Sans"/>
                <a:ea typeface="Gill Sans"/>
                <a:cs typeface="Gill Sans"/>
                <a:sym typeface="Gill Sans"/>
              </a:defRPr>
            </a:pPr>
            <a:r>
              <a:rPr lang="fr-FR" u="sng" dirty="0">
                <a:solidFill>
                  <a:srgbClr val="FFC000"/>
                </a:solidFill>
              </a:rPr>
              <a:t>Don de l’Esprit</a:t>
            </a:r>
            <a:r>
              <a:rPr lang="fr-FR" dirty="0">
                <a:solidFill>
                  <a:srgbClr val="FFC000"/>
                </a:solidFill>
              </a:rPr>
              <a:t> </a:t>
            </a:r>
            <a:r>
              <a:rPr lang="fr-FR" dirty="0"/>
              <a:t>: A</a:t>
            </a:r>
            <a:r>
              <a:rPr lang="fr-FR" i="1" dirty="0"/>
              <a:t> chacun est donnée la manifestation de l'Esprit en vue de l’utilité</a:t>
            </a:r>
            <a:r>
              <a:rPr lang="fr-FR" dirty="0"/>
              <a:t> (1Co 12.7).  </a:t>
            </a:r>
            <a:r>
              <a:rPr lang="fr-FR" i="1" dirty="0"/>
              <a:t>Le seul et même Esprit opère toutes ces choses ; distribuant à chacun en particulier comme il lui plaît</a:t>
            </a:r>
            <a:r>
              <a:rPr lang="fr-FR" dirty="0"/>
              <a:t> (1Co 12.11)</a:t>
            </a:r>
          </a:p>
          <a:p>
            <a:pPr marL="357939" lvl="3" indent="-357939" defTabSz="496570">
              <a:spcBef>
                <a:spcPts val="0"/>
              </a:spcBef>
              <a:defRPr sz="2975">
                <a:latin typeface="Gill Sans"/>
                <a:ea typeface="Gill Sans"/>
                <a:cs typeface="Gill Sans"/>
                <a:sym typeface="Gill Sans"/>
              </a:defRPr>
            </a:pPr>
            <a:r>
              <a:rPr lang="fr-FR" u="sng" dirty="0">
                <a:solidFill>
                  <a:srgbClr val="FFC000"/>
                </a:solidFill>
              </a:rPr>
              <a:t>Le lien de l’Esprit</a:t>
            </a:r>
            <a:r>
              <a:rPr lang="fr-FR" dirty="0">
                <a:solidFill>
                  <a:srgbClr val="FFC000"/>
                </a:solidFill>
              </a:rPr>
              <a:t> </a:t>
            </a:r>
            <a:r>
              <a:rPr lang="fr-FR" dirty="0"/>
              <a:t>: N</a:t>
            </a:r>
            <a:r>
              <a:rPr lang="fr-FR" i="1" dirty="0"/>
              <a:t>ous avons tous été baptisés d'un seul Esprit pour être un seul corps, soit Juifs, soit Grecs, soit esclaves, soit hommes libres ; </a:t>
            </a:r>
            <a:br>
              <a:rPr lang="fr-FR" i="1" dirty="0"/>
            </a:br>
            <a:r>
              <a:rPr lang="fr-FR" i="1" dirty="0"/>
              <a:t>et nous avons tous été abreuvés pour l'unité d'un seul Esprit</a:t>
            </a:r>
            <a:r>
              <a:rPr lang="fr-FR" dirty="0"/>
              <a:t> (1Co 12.13)</a:t>
            </a:r>
          </a:p>
          <a:p>
            <a:pPr marL="357939" lvl="3" indent="-357939" defTabSz="496570">
              <a:spcBef>
                <a:spcPts val="0"/>
              </a:spcBef>
              <a:defRPr sz="2975">
                <a:latin typeface="Gill Sans"/>
                <a:ea typeface="Gill Sans"/>
                <a:cs typeface="Gill Sans"/>
                <a:sym typeface="Gill Sans"/>
              </a:defRPr>
            </a:pPr>
            <a:r>
              <a:rPr lang="fr-FR" u="sng" dirty="0">
                <a:solidFill>
                  <a:srgbClr val="FFC000"/>
                </a:solidFill>
              </a:rPr>
              <a:t>Transformation</a:t>
            </a:r>
            <a:r>
              <a:rPr lang="fr-FR" dirty="0"/>
              <a:t> : </a:t>
            </a:r>
            <a:r>
              <a:rPr lang="fr-FR" i="1" dirty="0"/>
              <a:t>nous tous, contemplant à face découverte </a:t>
            </a:r>
            <a:br>
              <a:rPr lang="fr-FR" i="1" dirty="0"/>
            </a:br>
            <a:r>
              <a:rPr lang="fr-FR" i="1" dirty="0"/>
              <a:t>la gloire de Seigneur, nous sommes transformés en la même image, </a:t>
            </a:r>
            <a:br>
              <a:rPr lang="fr-FR" i="1" dirty="0"/>
            </a:br>
            <a:r>
              <a:rPr lang="fr-FR" i="1" dirty="0"/>
              <a:t>de gloire en gloire, par le Seigneur en Esprit </a:t>
            </a:r>
            <a:r>
              <a:rPr lang="fr-FR" dirty="0"/>
              <a:t>(2Co 3.17)</a:t>
            </a:r>
          </a:p>
          <a:p>
            <a:endParaRPr lang="fr-FR" dirty="0"/>
          </a:p>
        </p:txBody>
      </p:sp>
      <p:sp>
        <p:nvSpPr>
          <p:cNvPr id="4" name="Le St Esprit et la vie collective">
            <a:extLst>
              <a:ext uri="{FF2B5EF4-FFF2-40B4-BE49-F238E27FC236}">
                <a16:creationId xmlns:a16="http://schemas.microsoft.com/office/drawing/2014/main" id="{FCEADDFD-C01A-47D6-1259-CAAD1B7F0A02}"/>
              </a:ext>
            </a:extLst>
          </p:cNvPr>
          <p:cNvSpPr txBox="1"/>
          <p:nvPr/>
        </p:nvSpPr>
        <p:spPr>
          <a:xfrm>
            <a:off x="6674304" y="1831248"/>
            <a:ext cx="4769217" cy="5842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3300" i="1">
                <a:latin typeface="Gill Sans"/>
                <a:ea typeface="Gill Sans"/>
                <a:cs typeface="Gill Sans"/>
                <a:sym typeface="Gill Sans"/>
              </a:defRPr>
            </a:lvl1pPr>
          </a:lstStyle>
          <a:p>
            <a:r>
              <a:rPr dirty="0"/>
              <a:t>Le St Esprit et la vie collective</a:t>
            </a:r>
          </a:p>
        </p:txBody>
      </p:sp>
      <p:pic>
        <p:nvPicPr>
          <p:cNvPr id="5" name="Image 4">
            <a:extLst>
              <a:ext uri="{FF2B5EF4-FFF2-40B4-BE49-F238E27FC236}">
                <a16:creationId xmlns:a16="http://schemas.microsoft.com/office/drawing/2014/main" id="{9FEF74D3-9B1A-DA15-4F7B-51467CA7C2C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89299" y="230842"/>
            <a:ext cx="4035052" cy="2269062"/>
          </a:xfrm>
          <a:prstGeom prst="rect">
            <a:avLst/>
          </a:prstGeom>
        </p:spPr>
      </p:pic>
    </p:spTree>
    <p:extLst>
      <p:ext uri="{BB962C8B-B14F-4D97-AF65-F5344CB8AC3E}">
        <p14:creationId xmlns:p14="http://schemas.microsoft.com/office/powerpoint/2010/main" val="122594361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FA0B960-4FF0-3140-B89B-47A911DBFC41}"/>
              </a:ext>
            </a:extLst>
          </p:cNvPr>
          <p:cNvSpPr>
            <a:spLocks noGrp="1"/>
          </p:cNvSpPr>
          <p:nvPr>
            <p:ph type="title"/>
          </p:nvPr>
        </p:nvSpPr>
        <p:spPr>
          <a:xfrm>
            <a:off x="3980328" y="406400"/>
            <a:ext cx="8071971" cy="1404471"/>
          </a:xfrm>
        </p:spPr>
        <p:txBody>
          <a:bodyPr/>
          <a:lstStyle/>
          <a:p>
            <a:r>
              <a:rPr lang="fr-FR" dirty="0"/>
              <a:t>Philippiens</a:t>
            </a:r>
          </a:p>
        </p:txBody>
      </p:sp>
      <p:sp>
        <p:nvSpPr>
          <p:cNvPr id="3" name="Espace réservé du texte 2">
            <a:extLst>
              <a:ext uri="{FF2B5EF4-FFF2-40B4-BE49-F238E27FC236}">
                <a16:creationId xmlns:a16="http://schemas.microsoft.com/office/drawing/2014/main" id="{6A7D7725-4E86-5B16-A7CA-B9A71F16C8D0}"/>
              </a:ext>
            </a:extLst>
          </p:cNvPr>
          <p:cNvSpPr>
            <a:spLocks noGrp="1"/>
          </p:cNvSpPr>
          <p:nvPr>
            <p:ph type="body" idx="1"/>
          </p:nvPr>
        </p:nvSpPr>
        <p:spPr>
          <a:xfrm>
            <a:off x="952500" y="3060700"/>
            <a:ext cx="11099800" cy="6286500"/>
          </a:xfrm>
        </p:spPr>
        <p:txBody>
          <a:bodyPr/>
          <a:lstStyle/>
          <a:p>
            <a:pPr marL="421105" lvl="3" indent="-421105">
              <a:spcBef>
                <a:spcPts val="0"/>
              </a:spcBef>
              <a:defRPr sz="3500">
                <a:latin typeface="Gill Sans"/>
                <a:ea typeface="Gill Sans"/>
                <a:cs typeface="Gill Sans"/>
                <a:sym typeface="Gill Sans"/>
              </a:defRPr>
            </a:pPr>
            <a:r>
              <a:rPr lang="fr-FR" u="sng" dirty="0">
                <a:solidFill>
                  <a:srgbClr val="FFC000"/>
                </a:solidFill>
              </a:rPr>
              <a:t>Ensemble devant Dieu</a:t>
            </a:r>
            <a:r>
              <a:rPr lang="fr-FR" dirty="0">
                <a:solidFill>
                  <a:srgbClr val="FFC000"/>
                </a:solidFill>
              </a:rPr>
              <a:t> </a:t>
            </a:r>
            <a:r>
              <a:rPr lang="fr-FR" dirty="0"/>
              <a:t>: </a:t>
            </a:r>
            <a:r>
              <a:rPr lang="fr-FR" i="1" dirty="0"/>
              <a:t>Je pourrai apprendre à votre sujet que vous tenez ferme dans un seul et même esprit, combattant ensemble d'une même âme </a:t>
            </a:r>
            <a:r>
              <a:rPr lang="fr-FR" dirty="0"/>
              <a:t>(Phil 1.27)</a:t>
            </a:r>
          </a:p>
          <a:p>
            <a:pPr marL="421105" lvl="3" indent="-421105">
              <a:spcBef>
                <a:spcPts val="0"/>
              </a:spcBef>
              <a:defRPr sz="3500">
                <a:latin typeface="Gill Sans"/>
                <a:ea typeface="Gill Sans"/>
                <a:cs typeface="Gill Sans"/>
                <a:sym typeface="Gill Sans"/>
              </a:defRPr>
            </a:pPr>
            <a:r>
              <a:rPr lang="fr-FR" u="sng" dirty="0">
                <a:solidFill>
                  <a:srgbClr val="FFC000"/>
                </a:solidFill>
              </a:rPr>
              <a:t>La force de l’unité</a:t>
            </a:r>
            <a:r>
              <a:rPr lang="fr-FR" dirty="0">
                <a:solidFill>
                  <a:srgbClr val="FFC000"/>
                </a:solidFill>
              </a:rPr>
              <a:t> </a:t>
            </a:r>
            <a:r>
              <a:rPr lang="fr-FR" dirty="0"/>
              <a:t>: </a:t>
            </a:r>
            <a:r>
              <a:rPr lang="fr-FR" i="1" dirty="0"/>
              <a:t>S’il y a une communion de l’Esprit…</a:t>
            </a:r>
            <a:r>
              <a:rPr lang="fr-FR" dirty="0"/>
              <a:t> (Phil 2.1,2)</a:t>
            </a:r>
          </a:p>
          <a:p>
            <a:pPr marL="421105" lvl="3" indent="-421105">
              <a:spcBef>
                <a:spcPts val="0"/>
              </a:spcBef>
              <a:defRPr sz="3500">
                <a:latin typeface="Gill Sans"/>
                <a:ea typeface="Gill Sans"/>
                <a:cs typeface="Gill Sans"/>
                <a:sym typeface="Gill Sans"/>
              </a:defRPr>
            </a:pPr>
            <a:r>
              <a:rPr lang="fr-FR" u="sng" dirty="0">
                <a:solidFill>
                  <a:srgbClr val="FFC000"/>
                </a:solidFill>
              </a:rPr>
              <a:t>Attention aux ennemis de l’unité</a:t>
            </a:r>
            <a:r>
              <a:rPr lang="fr-FR" dirty="0">
                <a:solidFill>
                  <a:srgbClr val="FFC000"/>
                </a:solidFill>
              </a:rPr>
              <a:t> </a:t>
            </a:r>
            <a:r>
              <a:rPr lang="fr-FR" dirty="0"/>
              <a:t>: </a:t>
            </a:r>
            <a:r>
              <a:rPr lang="fr-FR" i="1" dirty="0"/>
              <a:t>La circoncision, c'est nous, qui rendons culte par l'Esprit de Dieu</a:t>
            </a:r>
            <a:r>
              <a:rPr lang="fr-FR" dirty="0"/>
              <a:t> (Phil 3.3)</a:t>
            </a:r>
          </a:p>
          <a:p>
            <a:endParaRPr lang="fr-FR" dirty="0"/>
          </a:p>
        </p:txBody>
      </p:sp>
      <p:sp>
        <p:nvSpPr>
          <p:cNvPr id="4" name="Le St Esprit et la vie collective">
            <a:extLst>
              <a:ext uri="{FF2B5EF4-FFF2-40B4-BE49-F238E27FC236}">
                <a16:creationId xmlns:a16="http://schemas.microsoft.com/office/drawing/2014/main" id="{9A957626-5EDB-E01F-E8FA-B8BECFC2CADF}"/>
              </a:ext>
            </a:extLst>
          </p:cNvPr>
          <p:cNvSpPr txBox="1"/>
          <p:nvPr/>
        </p:nvSpPr>
        <p:spPr>
          <a:xfrm>
            <a:off x="7283083" y="2006599"/>
            <a:ext cx="4769217" cy="5842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3300" i="1">
                <a:latin typeface="Gill Sans"/>
                <a:ea typeface="Gill Sans"/>
                <a:cs typeface="Gill Sans"/>
                <a:sym typeface="Gill Sans"/>
              </a:defRPr>
            </a:lvl1pPr>
          </a:lstStyle>
          <a:p>
            <a:r>
              <a:rPr dirty="0"/>
              <a:t>Le St Esprit et la vie collective</a:t>
            </a:r>
          </a:p>
        </p:txBody>
      </p:sp>
      <p:pic>
        <p:nvPicPr>
          <p:cNvPr id="5" name="Image 4">
            <a:extLst>
              <a:ext uri="{FF2B5EF4-FFF2-40B4-BE49-F238E27FC236}">
                <a16:creationId xmlns:a16="http://schemas.microsoft.com/office/drawing/2014/main" id="{091974C5-E52F-EB32-D879-12AAD319675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0379" y="245690"/>
            <a:ext cx="4446872" cy="2501365"/>
          </a:xfrm>
          <a:prstGeom prst="rect">
            <a:avLst/>
          </a:prstGeom>
        </p:spPr>
      </p:pic>
    </p:spTree>
    <p:extLst>
      <p:ext uri="{BB962C8B-B14F-4D97-AF65-F5344CB8AC3E}">
        <p14:creationId xmlns:p14="http://schemas.microsoft.com/office/powerpoint/2010/main" val="306067661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3FD548B-62AF-A28B-22BB-2E0A09A42709}"/>
              </a:ext>
            </a:extLst>
          </p:cNvPr>
          <p:cNvSpPr>
            <a:spLocks noGrp="1"/>
          </p:cNvSpPr>
          <p:nvPr>
            <p:ph type="title"/>
          </p:nvPr>
        </p:nvSpPr>
        <p:spPr>
          <a:xfrm>
            <a:off x="2995227" y="350464"/>
            <a:ext cx="9757335" cy="1547906"/>
          </a:xfrm>
        </p:spPr>
        <p:txBody>
          <a:bodyPr/>
          <a:lstStyle/>
          <a:p>
            <a:r>
              <a:rPr lang="fr-FR" dirty="0"/>
              <a:t>Colossiens</a:t>
            </a:r>
          </a:p>
        </p:txBody>
      </p:sp>
      <p:sp>
        <p:nvSpPr>
          <p:cNvPr id="3" name="Espace réservé du texte 2">
            <a:extLst>
              <a:ext uri="{FF2B5EF4-FFF2-40B4-BE49-F238E27FC236}">
                <a16:creationId xmlns:a16="http://schemas.microsoft.com/office/drawing/2014/main" id="{2030C3CC-5A8E-571B-DC5F-F2BC00B0DD4C}"/>
              </a:ext>
            </a:extLst>
          </p:cNvPr>
          <p:cNvSpPr>
            <a:spLocks noGrp="1"/>
          </p:cNvSpPr>
          <p:nvPr>
            <p:ph type="body" idx="1"/>
          </p:nvPr>
        </p:nvSpPr>
        <p:spPr/>
        <p:txBody>
          <a:bodyPr/>
          <a:lstStyle/>
          <a:p>
            <a:pPr marL="0" indent="0" algn="ctr">
              <a:buNone/>
            </a:pPr>
            <a:r>
              <a:rPr lang="fr-FR" i="1" dirty="0"/>
              <a:t>Nous demandons que vous soyez remplis </a:t>
            </a:r>
            <a:br>
              <a:rPr lang="fr-FR" i="1" dirty="0"/>
            </a:br>
            <a:r>
              <a:rPr lang="fr-FR" i="1" dirty="0"/>
              <a:t>de la connaissance de sa volonté, </a:t>
            </a:r>
            <a:br>
              <a:rPr lang="fr-FR" i="1" dirty="0"/>
            </a:br>
            <a:r>
              <a:rPr lang="fr-FR" i="1" dirty="0"/>
              <a:t>en toute sagesse et intelligence de l’Esprit </a:t>
            </a:r>
            <a:br>
              <a:rPr lang="fr-FR" i="1" dirty="0"/>
            </a:br>
            <a:r>
              <a:rPr lang="fr-FR" i="1" dirty="0"/>
              <a:t>       </a:t>
            </a:r>
            <a:r>
              <a:rPr lang="fr-FR" dirty="0"/>
              <a:t>(Col 1. 9)</a:t>
            </a:r>
          </a:p>
          <a:p>
            <a:endParaRPr lang="fr-FR" dirty="0"/>
          </a:p>
        </p:txBody>
      </p:sp>
      <p:sp>
        <p:nvSpPr>
          <p:cNvPr id="4" name="l’Esprit et la volonté de Dieu">
            <a:extLst>
              <a:ext uri="{FF2B5EF4-FFF2-40B4-BE49-F238E27FC236}">
                <a16:creationId xmlns:a16="http://schemas.microsoft.com/office/drawing/2014/main" id="{15AF981B-F15B-1D4D-0F0A-791DC41AF4B6}"/>
              </a:ext>
            </a:extLst>
          </p:cNvPr>
          <p:cNvSpPr txBox="1"/>
          <p:nvPr/>
        </p:nvSpPr>
        <p:spPr>
          <a:xfrm>
            <a:off x="6777851" y="1831248"/>
            <a:ext cx="4562123" cy="5842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3300" i="1">
                <a:latin typeface="Gill Sans"/>
                <a:ea typeface="Gill Sans"/>
                <a:cs typeface="Gill Sans"/>
                <a:sym typeface="Gill Sans"/>
              </a:defRPr>
            </a:lvl1pPr>
          </a:lstStyle>
          <a:p>
            <a:r>
              <a:rPr dirty="0" err="1"/>
              <a:t>l’Esprit</a:t>
            </a:r>
            <a:r>
              <a:rPr dirty="0"/>
              <a:t> et la </a:t>
            </a:r>
            <a:r>
              <a:rPr dirty="0" err="1"/>
              <a:t>volonté</a:t>
            </a:r>
            <a:r>
              <a:rPr dirty="0"/>
              <a:t> de Dieu</a:t>
            </a:r>
          </a:p>
        </p:txBody>
      </p:sp>
      <p:pic>
        <p:nvPicPr>
          <p:cNvPr id="5" name="Image 4">
            <a:extLst>
              <a:ext uri="{FF2B5EF4-FFF2-40B4-BE49-F238E27FC236}">
                <a16:creationId xmlns:a16="http://schemas.microsoft.com/office/drawing/2014/main" id="{CF75B6B7-52BC-7327-3E0B-5746FA5B495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2238" y="350464"/>
            <a:ext cx="4562123" cy="2566194"/>
          </a:xfrm>
          <a:prstGeom prst="rect">
            <a:avLst/>
          </a:prstGeom>
        </p:spPr>
      </p:pic>
    </p:spTree>
    <p:extLst>
      <p:ext uri="{BB962C8B-B14F-4D97-AF65-F5344CB8AC3E}">
        <p14:creationId xmlns:p14="http://schemas.microsoft.com/office/powerpoint/2010/main" val="2229504042"/>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8FF6ED1-F37C-F267-5CCF-C0F729D16B61}"/>
              </a:ext>
            </a:extLst>
          </p:cNvPr>
          <p:cNvSpPr>
            <a:spLocks noGrp="1"/>
          </p:cNvSpPr>
          <p:nvPr>
            <p:ph type="title"/>
          </p:nvPr>
        </p:nvSpPr>
        <p:spPr>
          <a:xfrm>
            <a:off x="2671482" y="406400"/>
            <a:ext cx="9380818" cy="1350682"/>
          </a:xfrm>
        </p:spPr>
        <p:txBody>
          <a:bodyPr/>
          <a:lstStyle/>
          <a:p>
            <a:r>
              <a:rPr lang="fr-FR" dirty="0"/>
              <a:t>Ephésiens</a:t>
            </a:r>
          </a:p>
        </p:txBody>
      </p:sp>
      <p:sp>
        <p:nvSpPr>
          <p:cNvPr id="3" name="Espace réservé du texte 2">
            <a:extLst>
              <a:ext uri="{FF2B5EF4-FFF2-40B4-BE49-F238E27FC236}">
                <a16:creationId xmlns:a16="http://schemas.microsoft.com/office/drawing/2014/main" id="{C3120019-16A4-95FB-E4F8-BF809FE96880}"/>
              </a:ext>
            </a:extLst>
          </p:cNvPr>
          <p:cNvSpPr>
            <a:spLocks noGrp="1"/>
          </p:cNvSpPr>
          <p:nvPr>
            <p:ph type="body" idx="1"/>
          </p:nvPr>
        </p:nvSpPr>
        <p:spPr>
          <a:xfrm>
            <a:off x="952500" y="3293782"/>
            <a:ext cx="11099800" cy="6286500"/>
          </a:xfrm>
        </p:spPr>
        <p:txBody>
          <a:bodyPr>
            <a:normAutofit fontScale="92500"/>
          </a:bodyPr>
          <a:lstStyle/>
          <a:p>
            <a:pPr marL="408472" lvl="3" indent="-408472" defTabSz="566674">
              <a:spcBef>
                <a:spcPts val="0"/>
              </a:spcBef>
              <a:defRPr sz="3395">
                <a:latin typeface="Gill Sans"/>
                <a:ea typeface="Gill Sans"/>
                <a:cs typeface="Gill Sans"/>
                <a:sym typeface="Gill Sans"/>
              </a:defRPr>
            </a:pPr>
            <a:r>
              <a:rPr lang="fr-FR" u="sng" dirty="0">
                <a:solidFill>
                  <a:srgbClr val="FFC000"/>
                </a:solidFill>
              </a:rPr>
              <a:t>Une plénitude collective</a:t>
            </a:r>
            <a:r>
              <a:rPr lang="fr-FR" dirty="0">
                <a:solidFill>
                  <a:srgbClr val="FFC000"/>
                </a:solidFill>
              </a:rPr>
              <a:t> </a:t>
            </a:r>
            <a:r>
              <a:rPr lang="fr-FR" dirty="0"/>
              <a:t>: </a:t>
            </a:r>
            <a:r>
              <a:rPr lang="fr-FR" i="1" dirty="0"/>
              <a:t>Vous aussi, vous êtes édifiés ensemble, pour être une habitation de Dieu par l’Esprit</a:t>
            </a:r>
            <a:r>
              <a:rPr lang="fr-FR" dirty="0"/>
              <a:t> (</a:t>
            </a:r>
            <a:r>
              <a:rPr lang="fr-FR" dirty="0" err="1"/>
              <a:t>Eph</a:t>
            </a:r>
            <a:r>
              <a:rPr lang="fr-FR" dirty="0"/>
              <a:t> 2.22)</a:t>
            </a:r>
          </a:p>
          <a:p>
            <a:pPr marL="408472" lvl="3" indent="-408472" defTabSz="566674">
              <a:spcBef>
                <a:spcPts val="0"/>
              </a:spcBef>
              <a:defRPr sz="3395">
                <a:latin typeface="Gill Sans"/>
                <a:ea typeface="Gill Sans"/>
                <a:cs typeface="Gill Sans"/>
                <a:sym typeface="Gill Sans"/>
              </a:defRPr>
            </a:pPr>
            <a:r>
              <a:rPr lang="fr-FR" u="sng" dirty="0">
                <a:solidFill>
                  <a:srgbClr val="FFC000"/>
                </a:solidFill>
              </a:rPr>
              <a:t>Une force</a:t>
            </a:r>
            <a:r>
              <a:rPr lang="fr-FR" dirty="0">
                <a:solidFill>
                  <a:srgbClr val="FFC000"/>
                </a:solidFill>
              </a:rPr>
              <a:t> </a:t>
            </a:r>
            <a:r>
              <a:rPr lang="fr-FR" dirty="0"/>
              <a:t>: </a:t>
            </a:r>
            <a:r>
              <a:rPr lang="fr-FR" i="1" dirty="0"/>
              <a:t>Selon les richesses de sa gloire, qu’il vous donne </a:t>
            </a:r>
            <a:br>
              <a:rPr lang="fr-FR" i="1" dirty="0"/>
            </a:br>
            <a:r>
              <a:rPr lang="fr-FR" i="1" dirty="0"/>
              <a:t>d'être fortifiés en puissance par son Esprit, </a:t>
            </a:r>
            <a:br>
              <a:rPr lang="fr-FR" i="1" dirty="0"/>
            </a:br>
            <a:r>
              <a:rPr lang="fr-FR" i="1" dirty="0"/>
              <a:t>quant à l'homme intérieur</a:t>
            </a:r>
            <a:r>
              <a:rPr lang="fr-FR" dirty="0"/>
              <a:t> (</a:t>
            </a:r>
            <a:r>
              <a:rPr lang="fr-FR" dirty="0" err="1"/>
              <a:t>Eph</a:t>
            </a:r>
            <a:r>
              <a:rPr lang="fr-FR" dirty="0"/>
              <a:t> 3.16)</a:t>
            </a:r>
          </a:p>
          <a:p>
            <a:pPr marL="408472" lvl="3" indent="-408472" defTabSz="566674">
              <a:spcBef>
                <a:spcPts val="0"/>
              </a:spcBef>
              <a:defRPr sz="3395">
                <a:latin typeface="Gill Sans"/>
                <a:ea typeface="Gill Sans"/>
                <a:cs typeface="Gill Sans"/>
                <a:sym typeface="Gill Sans"/>
              </a:defRPr>
            </a:pPr>
            <a:r>
              <a:rPr lang="fr-FR" u="sng" dirty="0">
                <a:solidFill>
                  <a:srgbClr val="FFC000"/>
                </a:solidFill>
              </a:rPr>
              <a:t>Une compréhension</a:t>
            </a:r>
            <a:r>
              <a:rPr lang="fr-FR" dirty="0">
                <a:solidFill>
                  <a:srgbClr val="FFC000"/>
                </a:solidFill>
              </a:rPr>
              <a:t> </a:t>
            </a:r>
            <a:r>
              <a:rPr lang="fr-FR" dirty="0"/>
              <a:t>: </a:t>
            </a:r>
            <a:r>
              <a:rPr lang="fr-FR" i="1" dirty="0"/>
              <a:t>vous laisser renouveler par l'Esprit </a:t>
            </a:r>
            <a:br>
              <a:rPr lang="fr-FR" i="1" dirty="0"/>
            </a:br>
            <a:r>
              <a:rPr lang="fr-FR" i="1" dirty="0"/>
              <a:t>dans votre intelligence</a:t>
            </a:r>
            <a:r>
              <a:rPr lang="fr-FR" dirty="0"/>
              <a:t> (</a:t>
            </a:r>
            <a:r>
              <a:rPr lang="fr-FR" dirty="0" err="1"/>
              <a:t>Eph</a:t>
            </a:r>
            <a:r>
              <a:rPr lang="fr-FR" dirty="0"/>
              <a:t> 4.23)</a:t>
            </a:r>
          </a:p>
          <a:p>
            <a:pPr marL="408472" lvl="3" indent="-408472" defTabSz="566674">
              <a:spcBef>
                <a:spcPts val="0"/>
              </a:spcBef>
              <a:defRPr sz="3395">
                <a:latin typeface="Gill Sans"/>
                <a:ea typeface="Gill Sans"/>
                <a:cs typeface="Gill Sans"/>
                <a:sym typeface="Gill Sans"/>
              </a:defRPr>
            </a:pPr>
            <a:r>
              <a:rPr lang="fr-FR" u="sng" dirty="0">
                <a:solidFill>
                  <a:srgbClr val="FFC000"/>
                </a:solidFill>
              </a:rPr>
              <a:t>Une relation</a:t>
            </a:r>
            <a:r>
              <a:rPr lang="fr-FR" dirty="0">
                <a:solidFill>
                  <a:srgbClr val="FFC000"/>
                </a:solidFill>
              </a:rPr>
              <a:t> </a:t>
            </a:r>
            <a:r>
              <a:rPr lang="fr-FR" dirty="0"/>
              <a:t>: </a:t>
            </a:r>
            <a:r>
              <a:rPr lang="fr-FR" i="1" dirty="0"/>
              <a:t>N’attristez pas le Saint Esprit de Dieu, par lequel vous avez été scellés pour le jour de la rédemption</a:t>
            </a:r>
            <a:r>
              <a:rPr lang="fr-FR" dirty="0"/>
              <a:t> (</a:t>
            </a:r>
            <a:r>
              <a:rPr lang="fr-FR" dirty="0" err="1"/>
              <a:t>Eph</a:t>
            </a:r>
            <a:r>
              <a:rPr lang="fr-FR" dirty="0"/>
              <a:t> 4.30)</a:t>
            </a:r>
          </a:p>
          <a:p>
            <a:pPr marL="408472" lvl="3" indent="-408472" defTabSz="566674">
              <a:spcBef>
                <a:spcPts val="0"/>
              </a:spcBef>
              <a:defRPr sz="3395">
                <a:latin typeface="Gill Sans"/>
                <a:ea typeface="Gill Sans"/>
                <a:cs typeface="Gill Sans"/>
                <a:sym typeface="Gill Sans"/>
              </a:defRPr>
            </a:pPr>
            <a:r>
              <a:rPr lang="fr-FR" u="sng" dirty="0">
                <a:solidFill>
                  <a:srgbClr val="FFC000"/>
                </a:solidFill>
              </a:rPr>
              <a:t>Une plénitude individuelle</a:t>
            </a:r>
            <a:r>
              <a:rPr lang="fr-FR" dirty="0">
                <a:solidFill>
                  <a:srgbClr val="FFC000"/>
                </a:solidFill>
              </a:rPr>
              <a:t> </a:t>
            </a:r>
            <a:r>
              <a:rPr lang="fr-FR" dirty="0"/>
              <a:t>: </a:t>
            </a:r>
            <a:r>
              <a:rPr lang="fr-FR" i="1" dirty="0"/>
              <a:t>Ne vous enivrez pas de vin, </a:t>
            </a:r>
            <a:br>
              <a:rPr lang="fr-FR" i="1" dirty="0"/>
            </a:br>
            <a:r>
              <a:rPr lang="fr-FR" i="1" dirty="0"/>
              <a:t>en quoi il y a de la dissolution, mais soyez remplis de l’Esprit</a:t>
            </a:r>
            <a:r>
              <a:rPr lang="fr-FR" dirty="0"/>
              <a:t> </a:t>
            </a:r>
            <a:br>
              <a:rPr lang="fr-FR" dirty="0"/>
            </a:br>
            <a:r>
              <a:rPr lang="fr-FR" dirty="0"/>
              <a:t>                                                                                             (</a:t>
            </a:r>
            <a:r>
              <a:rPr lang="fr-FR" dirty="0" err="1"/>
              <a:t>Eph</a:t>
            </a:r>
            <a:r>
              <a:rPr lang="fr-FR" dirty="0"/>
              <a:t> 5.18)</a:t>
            </a:r>
          </a:p>
          <a:p>
            <a:endParaRPr lang="fr-FR" dirty="0"/>
          </a:p>
        </p:txBody>
      </p:sp>
      <p:sp>
        <p:nvSpPr>
          <p:cNvPr id="4" name="Le St Esprit et la plénitude">
            <a:extLst>
              <a:ext uri="{FF2B5EF4-FFF2-40B4-BE49-F238E27FC236}">
                <a16:creationId xmlns:a16="http://schemas.microsoft.com/office/drawing/2014/main" id="{938757FC-8D0D-C20A-5610-98BD7A695A34}"/>
              </a:ext>
            </a:extLst>
          </p:cNvPr>
          <p:cNvSpPr txBox="1"/>
          <p:nvPr/>
        </p:nvSpPr>
        <p:spPr>
          <a:xfrm>
            <a:off x="6917722" y="1831248"/>
            <a:ext cx="4282381" cy="5842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3300" i="1">
                <a:latin typeface="Gill Sans"/>
                <a:ea typeface="Gill Sans"/>
                <a:cs typeface="Gill Sans"/>
                <a:sym typeface="Gill Sans"/>
              </a:defRPr>
            </a:lvl1pPr>
          </a:lstStyle>
          <a:p>
            <a:r>
              <a:rPr dirty="0"/>
              <a:t>Le St Esprit et la </a:t>
            </a:r>
            <a:r>
              <a:rPr dirty="0" err="1"/>
              <a:t>plénitude</a:t>
            </a:r>
            <a:endParaRPr dirty="0"/>
          </a:p>
        </p:txBody>
      </p:sp>
      <p:pic>
        <p:nvPicPr>
          <p:cNvPr id="5" name="Image 4">
            <a:extLst>
              <a:ext uri="{FF2B5EF4-FFF2-40B4-BE49-F238E27FC236}">
                <a16:creationId xmlns:a16="http://schemas.microsoft.com/office/drawing/2014/main" id="{66C7D86D-2CB7-0C4F-6FCB-12010F268B6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0213" y="173318"/>
            <a:ext cx="4551082" cy="2559984"/>
          </a:xfrm>
          <a:prstGeom prst="rect">
            <a:avLst/>
          </a:prstGeom>
        </p:spPr>
      </p:pic>
    </p:spTree>
    <p:extLst>
      <p:ext uri="{BB962C8B-B14F-4D97-AF65-F5344CB8AC3E}">
        <p14:creationId xmlns:p14="http://schemas.microsoft.com/office/powerpoint/2010/main" val="222492674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Plan de la conférence"/>
          <p:cNvSpPr txBox="1">
            <a:spLocks noGrp="1"/>
          </p:cNvSpPr>
          <p:nvPr>
            <p:ph type="title"/>
          </p:nvPr>
        </p:nvSpPr>
        <p:spPr>
          <a:xfrm>
            <a:off x="2347500" y="924314"/>
            <a:ext cx="8588723" cy="2120901"/>
          </a:xfrm>
          <a:prstGeom prst="rect">
            <a:avLst/>
          </a:prstGeom>
        </p:spPr>
        <p:txBody>
          <a:bodyPr>
            <a:normAutofit/>
          </a:bodyPr>
          <a:lstStyle>
            <a:lvl1pPr defTabSz="560831">
              <a:defRPr sz="7679">
                <a:latin typeface="Gill Sans"/>
                <a:ea typeface="Gill Sans"/>
                <a:cs typeface="Gill Sans"/>
                <a:sym typeface="Gill Sans"/>
              </a:defRPr>
            </a:lvl1pPr>
          </a:lstStyle>
          <a:p>
            <a:r>
              <a:rPr dirty="0"/>
              <a:t>Plan</a:t>
            </a:r>
          </a:p>
        </p:txBody>
      </p:sp>
      <p:sp>
        <p:nvSpPr>
          <p:cNvPr id="164" name="Comment recevoir le St Esprit ?…"/>
          <p:cNvSpPr txBox="1">
            <a:spLocks noGrp="1"/>
          </p:cNvSpPr>
          <p:nvPr>
            <p:ph type="body" idx="1"/>
          </p:nvPr>
        </p:nvSpPr>
        <p:spPr>
          <a:xfrm>
            <a:off x="1351706" y="3103265"/>
            <a:ext cx="9991875" cy="5274270"/>
          </a:xfrm>
          <a:prstGeom prst="rect">
            <a:avLst/>
          </a:prstGeom>
        </p:spPr>
        <p:txBody>
          <a:bodyPr/>
          <a:lstStyle/>
          <a:p>
            <a:pPr marL="0" indent="0" algn="ctr">
              <a:spcBef>
                <a:spcPts val="0"/>
              </a:spcBef>
              <a:buSzTx/>
              <a:buNone/>
              <a:defRPr sz="4100">
                <a:latin typeface="Gill Sans"/>
                <a:ea typeface="Gill Sans"/>
                <a:cs typeface="Gill Sans"/>
                <a:sym typeface="Gill Sans"/>
              </a:defRPr>
            </a:pPr>
            <a:r>
              <a:rPr lang="fr-FR" dirty="0"/>
              <a:t>R</a:t>
            </a:r>
            <a:r>
              <a:rPr dirty="0" err="1"/>
              <a:t>ecevoir</a:t>
            </a:r>
            <a:r>
              <a:rPr dirty="0"/>
              <a:t> le St Esprit </a:t>
            </a:r>
          </a:p>
          <a:p>
            <a:pPr marL="0" indent="0" algn="ctr">
              <a:spcBef>
                <a:spcPts val="0"/>
              </a:spcBef>
              <a:buSzTx/>
              <a:buNone/>
              <a:defRPr sz="4100">
                <a:latin typeface="Gill Sans"/>
                <a:ea typeface="Gill Sans"/>
                <a:cs typeface="Gill Sans"/>
                <a:sym typeface="Gill Sans"/>
              </a:defRPr>
            </a:pPr>
            <a:r>
              <a:rPr lang="fr-FR" dirty="0"/>
              <a:t>L</a:t>
            </a:r>
            <a:r>
              <a:rPr dirty="0"/>
              <a:t>e discerner </a:t>
            </a:r>
            <a:r>
              <a:rPr dirty="0" err="1"/>
              <a:t>en</a:t>
            </a:r>
            <a:r>
              <a:rPr dirty="0"/>
              <a:t> </a:t>
            </a:r>
            <a:r>
              <a:rPr dirty="0" err="1"/>
              <a:t>moi</a:t>
            </a:r>
            <a:r>
              <a:rPr dirty="0"/>
              <a:t> </a:t>
            </a:r>
          </a:p>
          <a:p>
            <a:pPr marL="0" indent="0" algn="ctr">
              <a:spcBef>
                <a:spcPts val="0"/>
              </a:spcBef>
              <a:buSzTx/>
              <a:buNone/>
              <a:defRPr sz="4100">
                <a:latin typeface="Gill Sans"/>
                <a:ea typeface="Gill Sans"/>
                <a:cs typeface="Gill Sans"/>
                <a:sym typeface="Gill Sans"/>
              </a:defRPr>
            </a:pPr>
            <a:r>
              <a:rPr dirty="0" err="1"/>
              <a:t>Être</a:t>
            </a:r>
            <a:r>
              <a:rPr dirty="0"/>
              <a:t> </a:t>
            </a:r>
            <a:r>
              <a:rPr lang="fr-FR" dirty="0"/>
              <a:t>rempli</a:t>
            </a:r>
            <a:r>
              <a:rPr dirty="0"/>
              <a:t> de </a:t>
            </a:r>
            <a:r>
              <a:rPr dirty="0" err="1"/>
              <a:t>l’Esprit</a:t>
            </a:r>
            <a:endParaRPr lang="fr-FR" dirty="0"/>
          </a:p>
          <a:p>
            <a:pPr marL="0" indent="0" algn="ctr">
              <a:spcBef>
                <a:spcPts val="0"/>
              </a:spcBef>
              <a:buSzTx/>
              <a:buNone/>
              <a:defRPr sz="4100">
                <a:latin typeface="Gill Sans"/>
                <a:ea typeface="Gill Sans"/>
                <a:cs typeface="Gill Sans"/>
                <a:sym typeface="Gill Sans"/>
              </a:defRPr>
            </a:pPr>
            <a:r>
              <a:rPr lang="fr-FR" dirty="0"/>
              <a:t>Actions de l’Esprit</a:t>
            </a:r>
          </a:p>
          <a:p>
            <a:pPr marL="0" indent="0" algn="ctr">
              <a:spcBef>
                <a:spcPts val="0"/>
              </a:spcBef>
              <a:buSzTx/>
              <a:buNone/>
              <a:defRPr sz="4100">
                <a:latin typeface="Gill Sans"/>
                <a:ea typeface="Gill Sans"/>
                <a:cs typeface="Gill Sans"/>
                <a:sym typeface="Gill Sans"/>
              </a:defRPr>
            </a:pPr>
            <a:r>
              <a:rPr lang="fr-FR" dirty="0"/>
              <a:t>En vue de l’utilité</a:t>
            </a:r>
            <a:endParaRPr dirty="0"/>
          </a:p>
        </p:txBody>
      </p:sp>
      <p:pic>
        <p:nvPicPr>
          <p:cNvPr id="165" name="Visavis.png" descr="Visavis.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1" y="241300"/>
            <a:ext cx="2819400" cy="2892630"/>
          </a:xfrm>
          <a:prstGeom prst="rect">
            <a:avLst/>
          </a:prstGeom>
          <a:ln w="12700">
            <a:miter lim="400000"/>
          </a:ln>
        </p:spPr>
      </p:pic>
      <p:pic>
        <p:nvPicPr>
          <p:cNvPr id="2" name="Image 1" descr="Une image contenant texte, Police, Graphique, graphisme&#10;&#10;Le contenu généré par l’IA peut être incorrect.">
            <a:extLst>
              <a:ext uri="{FF2B5EF4-FFF2-40B4-BE49-F238E27FC236}">
                <a16:creationId xmlns:a16="http://schemas.microsoft.com/office/drawing/2014/main" id="{72C9D3F9-0FB1-C1AD-14EA-F3D7C32B2D51}"/>
              </a:ext>
            </a:extLst>
          </p:cNvPr>
          <p:cNvPicPr>
            <a:picLocks noChangeAspect="1"/>
          </p:cNvPicPr>
          <p:nvPr/>
        </p:nvPicPr>
        <p:blipFill>
          <a:blip r:embed="rId4">
            <a:extLst>
              <a:ext uri="{28A0092B-C50C-407E-A947-70E740481C1C}">
                <a14:useLocalDpi xmlns:a14="http://schemas.microsoft.com/office/drawing/2010/main"/>
              </a:ext>
            </a:extLst>
          </a:blip>
          <a:srcRect t="9751" b="11785"/>
          <a:stretch/>
        </p:blipFill>
        <p:spPr>
          <a:xfrm>
            <a:off x="9774607" y="190500"/>
            <a:ext cx="3005393" cy="304521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14:doors dir="vert"/>
      </p:transition>
    </mc:Choice>
    <mc:Fallback xmlns="" xmlns:m="http://schemas.openxmlformats.org/officeDocument/2006/math" xmlns:a14="http://schemas.microsoft.com/office/drawing/2010/main">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Pistes de réflexion"/>
          <p:cNvSpPr txBox="1">
            <a:spLocks noGrp="1"/>
          </p:cNvSpPr>
          <p:nvPr>
            <p:ph type="title"/>
          </p:nvPr>
        </p:nvSpPr>
        <p:spPr>
          <a:xfrm>
            <a:off x="2034371" y="555386"/>
            <a:ext cx="11099801" cy="1918873"/>
          </a:xfrm>
          <a:prstGeom prst="rect">
            <a:avLst/>
          </a:prstGeom>
        </p:spPr>
        <p:txBody>
          <a:bodyPr/>
          <a:lstStyle>
            <a:lvl1pPr>
              <a:defRPr>
                <a:latin typeface="Gill Sans"/>
                <a:ea typeface="Gill Sans"/>
                <a:cs typeface="Gill Sans"/>
                <a:sym typeface="Gill Sans"/>
              </a:defRPr>
            </a:lvl1pPr>
          </a:lstStyle>
          <a:p>
            <a:r>
              <a:rPr dirty="0" err="1"/>
              <a:t>Pistes</a:t>
            </a:r>
            <a:r>
              <a:rPr dirty="0"/>
              <a:t> de </a:t>
            </a:r>
            <a:r>
              <a:rPr dirty="0" err="1"/>
              <a:t>réflexion</a:t>
            </a:r>
            <a:endParaRPr dirty="0"/>
          </a:p>
        </p:txBody>
      </p:sp>
      <p:sp>
        <p:nvSpPr>
          <p:cNvPr id="193" name="Ne pas chercher à se juger spirituel, à s’estimer…"/>
          <p:cNvSpPr txBox="1">
            <a:spLocks noGrp="1"/>
          </p:cNvSpPr>
          <p:nvPr>
            <p:ph type="body" idx="1"/>
          </p:nvPr>
        </p:nvSpPr>
        <p:spPr>
          <a:xfrm>
            <a:off x="1161791" y="2911713"/>
            <a:ext cx="11099801" cy="6286501"/>
          </a:xfrm>
          <a:prstGeom prst="rect">
            <a:avLst/>
          </a:prstGeom>
          <a:solidFill>
            <a:schemeClr val="accent5">
              <a:hueOff val="100859"/>
              <a:satOff val="-13629"/>
              <a:lumOff val="23879"/>
            </a:schemeClr>
          </a:solidFill>
        </p:spPr>
        <p:txBody>
          <a:bodyPr/>
          <a:lstStyle/>
          <a:p>
            <a:pPr marL="0" indent="0" algn="ctr">
              <a:spcBef>
                <a:spcPts val="0"/>
              </a:spcBef>
              <a:buSzTx/>
              <a:buNone/>
              <a:defRPr sz="4500">
                <a:latin typeface="Gill Sans"/>
                <a:ea typeface="Gill Sans"/>
                <a:cs typeface="Gill Sans"/>
                <a:sym typeface="Gill Sans"/>
              </a:defRPr>
            </a:pPr>
            <a:r>
              <a:rPr lang="fr-FR" dirty="0"/>
              <a:t>V</a:t>
            </a:r>
            <a:r>
              <a:rPr dirty="0" err="1"/>
              <a:t>ivre</a:t>
            </a:r>
            <a:r>
              <a:rPr dirty="0"/>
              <a:t> le face à face avec Dieu</a:t>
            </a:r>
          </a:p>
          <a:p>
            <a:pPr marL="0" indent="0" algn="ctr">
              <a:spcBef>
                <a:spcPts val="0"/>
              </a:spcBef>
              <a:buSzTx/>
              <a:buNone/>
              <a:defRPr sz="4500">
                <a:latin typeface="Gill Sans"/>
                <a:ea typeface="Gill Sans"/>
                <a:cs typeface="Gill Sans"/>
                <a:sym typeface="Gill Sans"/>
              </a:defRPr>
            </a:pPr>
            <a:r>
              <a:rPr dirty="0" err="1"/>
              <a:t>Honorer</a:t>
            </a:r>
            <a:r>
              <a:rPr dirty="0"/>
              <a:t> </a:t>
            </a:r>
            <a:r>
              <a:rPr dirty="0" err="1"/>
              <a:t>notre</a:t>
            </a:r>
            <a:r>
              <a:rPr dirty="0"/>
              <a:t> </a:t>
            </a:r>
            <a:r>
              <a:rPr dirty="0" err="1"/>
              <a:t>hôte</a:t>
            </a:r>
            <a:r>
              <a:rPr dirty="0"/>
              <a:t> </a:t>
            </a:r>
            <a:r>
              <a:rPr dirty="0" err="1"/>
              <a:t>discret</a:t>
            </a:r>
            <a:endParaRPr dirty="0"/>
          </a:p>
          <a:p>
            <a:pPr marL="0" indent="0" algn="ctr">
              <a:spcBef>
                <a:spcPts val="0"/>
              </a:spcBef>
              <a:buSzTx/>
              <a:buNone/>
              <a:defRPr sz="4500">
                <a:latin typeface="Gill Sans"/>
                <a:ea typeface="Gill Sans"/>
                <a:cs typeface="Gill Sans"/>
                <a:sym typeface="Gill Sans"/>
              </a:defRPr>
            </a:pPr>
            <a:r>
              <a:rPr dirty="0"/>
              <a:t>Prendre le temps de </a:t>
            </a:r>
            <a:r>
              <a:rPr dirty="0" err="1"/>
              <a:t>l’écouter</a:t>
            </a:r>
            <a:endParaRPr dirty="0"/>
          </a:p>
          <a:p>
            <a:pPr marL="0" indent="0" algn="ctr">
              <a:spcBef>
                <a:spcPts val="0"/>
              </a:spcBef>
              <a:buSzTx/>
              <a:buNone/>
              <a:defRPr sz="4500">
                <a:latin typeface="Gill Sans"/>
                <a:ea typeface="Gill Sans"/>
                <a:cs typeface="Gill Sans"/>
                <a:sym typeface="Gill Sans"/>
              </a:defRPr>
            </a:pPr>
            <a:r>
              <a:rPr lang="fr-FR" dirty="0"/>
              <a:t>Aider </a:t>
            </a:r>
            <a:r>
              <a:rPr lang="fr-FR"/>
              <a:t>le souffrant à </a:t>
            </a:r>
            <a:r>
              <a:rPr lang="fr-FR" dirty="0"/>
              <a:t>le discerner</a:t>
            </a:r>
            <a:endParaRPr dirty="0"/>
          </a:p>
        </p:txBody>
      </p:sp>
      <p:pic>
        <p:nvPicPr>
          <p:cNvPr id="2" name="Image 1">
            <a:extLst>
              <a:ext uri="{FF2B5EF4-FFF2-40B4-BE49-F238E27FC236}">
                <a16:creationId xmlns:a16="http://schemas.microsoft.com/office/drawing/2014/main" id="{60781379-3584-37A8-B5B6-D305FB5E5B1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6672" y="256782"/>
            <a:ext cx="2670279" cy="335918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14:doors dir="vert"/>
      </p:transition>
    </mc:Choice>
    <mc:Fallback xmlns="" xmlns:m="http://schemas.openxmlformats.org/officeDocument/2006/math" xmlns:a14="http://schemas.microsoft.com/office/drawing/2010/main">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Recevoir le St Esprit"/>
          <p:cNvSpPr txBox="1">
            <a:spLocks noGrp="1"/>
          </p:cNvSpPr>
          <p:nvPr>
            <p:ph type="title"/>
          </p:nvPr>
        </p:nvSpPr>
        <p:spPr>
          <a:xfrm>
            <a:off x="952500" y="406400"/>
            <a:ext cx="11099800" cy="1477566"/>
          </a:xfrm>
          <a:prstGeom prst="rect">
            <a:avLst/>
          </a:prstGeom>
        </p:spPr>
        <p:txBody>
          <a:bodyPr/>
          <a:lstStyle>
            <a:lvl1pPr>
              <a:defRPr>
                <a:latin typeface="Gill Sans"/>
                <a:ea typeface="Gill Sans"/>
                <a:cs typeface="Gill Sans"/>
                <a:sym typeface="Gill Sans"/>
              </a:defRPr>
            </a:lvl1pPr>
          </a:lstStyle>
          <a:p>
            <a:r>
              <a:rPr dirty="0" err="1"/>
              <a:t>Recevoir</a:t>
            </a:r>
            <a:r>
              <a:rPr dirty="0"/>
              <a:t> le St Esprit</a:t>
            </a:r>
          </a:p>
        </p:txBody>
      </p:sp>
      <p:sp>
        <p:nvSpPr>
          <p:cNvPr id="168" name="Un don de Dieu consécutif à la foi : Ayant cru [au Christ], vous avez été scellés du St Esprit (Eph 1.13-5). Personne ne peut dire que Jésus est Seigneur si ce n’est par l’Esprit Saint (1Co 12.3). Ne savez-vous pas que vous êtes le temple de Dieu et que "/>
          <p:cNvSpPr txBox="1">
            <a:spLocks noGrp="1"/>
          </p:cNvSpPr>
          <p:nvPr>
            <p:ph type="body" idx="1"/>
          </p:nvPr>
        </p:nvSpPr>
        <p:spPr>
          <a:xfrm>
            <a:off x="515389" y="2603500"/>
            <a:ext cx="12035259" cy="6743700"/>
          </a:xfrm>
          <a:prstGeom prst="rect">
            <a:avLst/>
          </a:prstGeom>
        </p:spPr>
        <p:txBody>
          <a:bodyPr>
            <a:normAutofit lnSpcReduction="10000"/>
          </a:bodyPr>
          <a:lstStyle/>
          <a:p>
            <a:pPr marL="387416" indent="-387416" defTabSz="537463">
              <a:spcBef>
                <a:spcPts val="0"/>
              </a:spcBef>
              <a:defRPr sz="3220">
                <a:latin typeface="Gill Sans"/>
                <a:ea typeface="Gill Sans"/>
                <a:cs typeface="Gill Sans"/>
                <a:sym typeface="Gill Sans"/>
              </a:defRPr>
            </a:pPr>
            <a:r>
              <a:rPr u="sng" dirty="0">
                <a:solidFill>
                  <a:srgbClr val="FFC000"/>
                </a:solidFill>
              </a:rPr>
              <a:t>Un don de Dieu </a:t>
            </a:r>
            <a:r>
              <a:rPr u="sng" dirty="0" err="1">
                <a:solidFill>
                  <a:srgbClr val="FFC000"/>
                </a:solidFill>
              </a:rPr>
              <a:t>consécutif</a:t>
            </a:r>
            <a:r>
              <a:rPr u="sng" dirty="0">
                <a:solidFill>
                  <a:srgbClr val="FFC000"/>
                </a:solidFill>
              </a:rPr>
              <a:t> à la </a:t>
            </a:r>
            <a:r>
              <a:rPr u="sng" dirty="0" err="1">
                <a:solidFill>
                  <a:srgbClr val="FFC000"/>
                </a:solidFill>
              </a:rPr>
              <a:t>foi</a:t>
            </a:r>
            <a:r>
              <a:rPr dirty="0">
                <a:solidFill>
                  <a:srgbClr val="FFC000"/>
                </a:solidFill>
              </a:rPr>
              <a:t> </a:t>
            </a:r>
            <a:r>
              <a:rPr dirty="0"/>
              <a:t>: </a:t>
            </a:r>
            <a:r>
              <a:rPr i="1" dirty="0" err="1"/>
              <a:t>Ayant</a:t>
            </a:r>
            <a:r>
              <a:rPr i="1" dirty="0"/>
              <a:t> cru [au Christ], </a:t>
            </a:r>
            <a:r>
              <a:rPr i="1" dirty="0" err="1"/>
              <a:t>vous</a:t>
            </a:r>
            <a:r>
              <a:rPr i="1" dirty="0"/>
              <a:t> </a:t>
            </a:r>
            <a:r>
              <a:rPr i="1" dirty="0" err="1"/>
              <a:t>avez</a:t>
            </a:r>
            <a:r>
              <a:rPr i="1" dirty="0"/>
              <a:t> </a:t>
            </a:r>
            <a:r>
              <a:rPr i="1" dirty="0" err="1"/>
              <a:t>été</a:t>
            </a:r>
            <a:r>
              <a:rPr i="1" dirty="0"/>
              <a:t> </a:t>
            </a:r>
            <a:r>
              <a:rPr i="1" dirty="0" err="1">
                <a:solidFill>
                  <a:srgbClr val="92D050"/>
                </a:solidFill>
              </a:rPr>
              <a:t>scellés</a:t>
            </a:r>
            <a:r>
              <a:rPr i="1" dirty="0"/>
              <a:t> du St Esprit</a:t>
            </a:r>
            <a:r>
              <a:rPr dirty="0"/>
              <a:t> (Eph 1.13-5). </a:t>
            </a:r>
            <a:r>
              <a:rPr i="1" dirty="0"/>
              <a:t>Personne ne </a:t>
            </a:r>
            <a:r>
              <a:rPr i="1" dirty="0" err="1"/>
              <a:t>peut</a:t>
            </a:r>
            <a:r>
              <a:rPr i="1" dirty="0"/>
              <a:t> dire que Jésus </a:t>
            </a:r>
            <a:r>
              <a:rPr i="1" dirty="0" err="1"/>
              <a:t>est</a:t>
            </a:r>
            <a:r>
              <a:rPr i="1" dirty="0"/>
              <a:t> </a:t>
            </a:r>
            <a:r>
              <a:rPr i="1" dirty="0">
                <a:solidFill>
                  <a:srgbClr val="92D050"/>
                </a:solidFill>
              </a:rPr>
              <a:t>Seigneur</a:t>
            </a:r>
            <a:r>
              <a:rPr i="1" dirty="0"/>
              <a:t> </a:t>
            </a:r>
            <a:r>
              <a:rPr i="1" dirty="0" err="1"/>
              <a:t>si</a:t>
            </a:r>
            <a:r>
              <a:rPr i="1" dirty="0"/>
              <a:t> </a:t>
            </a:r>
            <a:r>
              <a:rPr i="1" dirty="0" err="1"/>
              <a:t>ce</a:t>
            </a:r>
            <a:r>
              <a:rPr i="1" dirty="0"/>
              <a:t> </a:t>
            </a:r>
            <a:r>
              <a:rPr i="1" dirty="0" err="1"/>
              <a:t>n’est</a:t>
            </a:r>
            <a:r>
              <a:rPr i="1" dirty="0"/>
              <a:t> par </a:t>
            </a:r>
            <a:r>
              <a:rPr i="1" dirty="0" err="1"/>
              <a:t>l’Esprit</a:t>
            </a:r>
            <a:r>
              <a:rPr i="1" dirty="0"/>
              <a:t> Saint</a:t>
            </a:r>
            <a:r>
              <a:rPr dirty="0"/>
              <a:t> (1Co 12.3). </a:t>
            </a:r>
            <a:r>
              <a:rPr i="1" dirty="0"/>
              <a:t>Ne </a:t>
            </a:r>
            <a:r>
              <a:rPr i="1" dirty="0" err="1"/>
              <a:t>savez-vous</a:t>
            </a:r>
            <a:r>
              <a:rPr i="1" dirty="0"/>
              <a:t> pas que </a:t>
            </a:r>
            <a:r>
              <a:rPr i="1" dirty="0" err="1"/>
              <a:t>vous</a:t>
            </a:r>
            <a:r>
              <a:rPr i="1" dirty="0"/>
              <a:t> </a:t>
            </a:r>
            <a:r>
              <a:rPr i="1" dirty="0" err="1"/>
              <a:t>êtes</a:t>
            </a:r>
            <a:r>
              <a:rPr i="1" dirty="0"/>
              <a:t> le </a:t>
            </a:r>
            <a:r>
              <a:rPr i="1" dirty="0">
                <a:solidFill>
                  <a:srgbClr val="92D050"/>
                </a:solidFill>
              </a:rPr>
              <a:t>temple</a:t>
            </a:r>
            <a:r>
              <a:rPr i="1" dirty="0"/>
              <a:t> de Dieu et que </a:t>
            </a:r>
            <a:r>
              <a:rPr i="1" dirty="0" err="1"/>
              <a:t>l'Esprit</a:t>
            </a:r>
            <a:r>
              <a:rPr i="1" dirty="0"/>
              <a:t> de Dieu </a:t>
            </a:r>
            <a:r>
              <a:rPr i="1" dirty="0" err="1"/>
              <a:t>habite</a:t>
            </a:r>
            <a:r>
              <a:rPr i="1" dirty="0"/>
              <a:t> </a:t>
            </a:r>
            <a:r>
              <a:rPr i="1" dirty="0" err="1"/>
              <a:t>en</a:t>
            </a:r>
            <a:r>
              <a:rPr i="1" dirty="0"/>
              <a:t> </a:t>
            </a:r>
            <a:r>
              <a:rPr i="1" dirty="0" err="1"/>
              <a:t>vous</a:t>
            </a:r>
            <a:r>
              <a:rPr i="1" dirty="0"/>
              <a:t> ?</a:t>
            </a:r>
            <a:r>
              <a:rPr dirty="0"/>
              <a:t> (1Co 3.16)</a:t>
            </a:r>
          </a:p>
          <a:p>
            <a:pPr marL="387416" indent="-387416" defTabSz="537463">
              <a:spcBef>
                <a:spcPts val="0"/>
              </a:spcBef>
              <a:defRPr sz="3220">
                <a:latin typeface="Gill Sans"/>
                <a:ea typeface="Gill Sans"/>
                <a:cs typeface="Gill Sans"/>
                <a:sym typeface="Gill Sans"/>
              </a:defRPr>
            </a:pPr>
            <a:r>
              <a:rPr u="sng" dirty="0">
                <a:solidFill>
                  <a:srgbClr val="FFC000"/>
                </a:solidFill>
              </a:rPr>
              <a:t>Une communication </a:t>
            </a:r>
            <a:r>
              <a:rPr u="sng" dirty="0" err="1">
                <a:solidFill>
                  <a:srgbClr val="FFC000"/>
                </a:solidFill>
              </a:rPr>
              <a:t>essentielle</a:t>
            </a:r>
            <a:r>
              <a:rPr dirty="0">
                <a:solidFill>
                  <a:srgbClr val="FFC000"/>
                </a:solidFill>
              </a:rPr>
              <a:t> </a:t>
            </a:r>
            <a:r>
              <a:rPr dirty="0"/>
              <a:t>: </a:t>
            </a:r>
            <a:r>
              <a:rPr i="1" dirty="0" err="1"/>
              <a:t>L’Esprit</a:t>
            </a:r>
            <a:r>
              <a:rPr i="1" dirty="0"/>
              <a:t> </a:t>
            </a:r>
            <a:r>
              <a:rPr i="1" dirty="0" err="1"/>
              <a:t>dit</a:t>
            </a:r>
            <a:r>
              <a:rPr i="1" dirty="0"/>
              <a:t> </a:t>
            </a:r>
            <a:r>
              <a:rPr i="1" dirty="0">
                <a:solidFill>
                  <a:srgbClr val="92D050"/>
                </a:solidFill>
              </a:rPr>
              <a:t>avec </a:t>
            </a:r>
            <a:r>
              <a:rPr i="1" dirty="0" err="1">
                <a:solidFill>
                  <a:srgbClr val="92D050"/>
                </a:solidFill>
              </a:rPr>
              <a:t>notre</a:t>
            </a:r>
            <a:r>
              <a:rPr i="1" dirty="0">
                <a:solidFill>
                  <a:srgbClr val="92D050"/>
                </a:solidFill>
              </a:rPr>
              <a:t> esprit </a:t>
            </a:r>
            <a:r>
              <a:rPr i="1" dirty="0"/>
              <a:t>que nous </a:t>
            </a:r>
            <a:r>
              <a:rPr i="1" dirty="0" err="1"/>
              <a:t>sommes</a:t>
            </a:r>
            <a:r>
              <a:rPr i="1" dirty="0"/>
              <a:t> enfants de Dieu</a:t>
            </a:r>
            <a:r>
              <a:rPr dirty="0"/>
              <a:t> (Ro 8.16)</a:t>
            </a:r>
          </a:p>
          <a:p>
            <a:pPr marL="387416" indent="-387416" defTabSz="537463">
              <a:spcBef>
                <a:spcPts val="0"/>
              </a:spcBef>
              <a:defRPr sz="3220">
                <a:latin typeface="Gill Sans"/>
                <a:ea typeface="Gill Sans"/>
                <a:cs typeface="Gill Sans"/>
                <a:sym typeface="Gill Sans"/>
              </a:defRPr>
            </a:pPr>
            <a:r>
              <a:rPr u="sng" dirty="0">
                <a:solidFill>
                  <a:srgbClr val="FFC000"/>
                </a:solidFill>
              </a:rPr>
              <a:t>Un don </a:t>
            </a:r>
            <a:r>
              <a:rPr u="sng" dirty="0" err="1">
                <a:solidFill>
                  <a:srgbClr val="FFC000"/>
                </a:solidFill>
              </a:rPr>
              <a:t>pérenne</a:t>
            </a:r>
            <a:r>
              <a:rPr dirty="0">
                <a:solidFill>
                  <a:srgbClr val="FFC000"/>
                </a:solidFill>
              </a:rPr>
              <a:t> </a:t>
            </a:r>
            <a:r>
              <a:rPr dirty="0"/>
              <a:t>: </a:t>
            </a:r>
            <a:r>
              <a:rPr i="1" dirty="0" err="1"/>
              <a:t>N’attristez</a:t>
            </a:r>
            <a:r>
              <a:rPr i="1" dirty="0"/>
              <a:t> pas le Saint Esprit de Dieu, par </a:t>
            </a:r>
            <a:r>
              <a:rPr i="1" dirty="0" err="1"/>
              <a:t>lequel</a:t>
            </a:r>
            <a:r>
              <a:rPr i="1" dirty="0"/>
              <a:t> </a:t>
            </a:r>
            <a:r>
              <a:rPr i="1" dirty="0" err="1"/>
              <a:t>vous</a:t>
            </a:r>
            <a:r>
              <a:rPr i="1" dirty="0"/>
              <a:t> </a:t>
            </a:r>
            <a:r>
              <a:rPr i="1" dirty="0" err="1"/>
              <a:t>avez</a:t>
            </a:r>
            <a:r>
              <a:rPr i="1" dirty="0"/>
              <a:t> </a:t>
            </a:r>
            <a:r>
              <a:rPr i="1" dirty="0" err="1"/>
              <a:t>été</a:t>
            </a:r>
            <a:r>
              <a:rPr i="1" dirty="0"/>
              <a:t> </a:t>
            </a:r>
            <a:r>
              <a:rPr i="1" dirty="0" err="1">
                <a:solidFill>
                  <a:srgbClr val="92D050"/>
                </a:solidFill>
              </a:rPr>
              <a:t>scellés</a:t>
            </a:r>
            <a:r>
              <a:rPr i="1" dirty="0">
                <a:solidFill>
                  <a:srgbClr val="92D050"/>
                </a:solidFill>
              </a:rPr>
              <a:t> pour le jour de la </a:t>
            </a:r>
            <a:r>
              <a:rPr i="1" dirty="0" err="1">
                <a:solidFill>
                  <a:srgbClr val="92D050"/>
                </a:solidFill>
              </a:rPr>
              <a:t>rédemption</a:t>
            </a:r>
            <a:r>
              <a:rPr dirty="0">
                <a:solidFill>
                  <a:srgbClr val="92D050"/>
                </a:solidFill>
              </a:rPr>
              <a:t> </a:t>
            </a:r>
            <a:r>
              <a:rPr dirty="0"/>
              <a:t>(Eph 4.30)</a:t>
            </a:r>
          </a:p>
          <a:p>
            <a:pPr marL="387416" indent="-387416" defTabSz="537463">
              <a:spcBef>
                <a:spcPts val="0"/>
              </a:spcBef>
              <a:defRPr sz="3220">
                <a:latin typeface="Gill Sans"/>
                <a:ea typeface="Gill Sans"/>
                <a:cs typeface="Gill Sans"/>
                <a:sym typeface="Gill Sans"/>
              </a:defRPr>
            </a:pPr>
            <a:r>
              <a:rPr u="sng" dirty="0">
                <a:solidFill>
                  <a:srgbClr val="FFC000"/>
                </a:solidFill>
              </a:rPr>
              <a:t>Vivre avec </a:t>
            </a:r>
            <a:r>
              <a:rPr u="sng" dirty="0" err="1">
                <a:solidFill>
                  <a:srgbClr val="FFC000"/>
                </a:solidFill>
              </a:rPr>
              <a:t>l’Esprit</a:t>
            </a:r>
            <a:r>
              <a:rPr u="sng" dirty="0">
                <a:solidFill>
                  <a:srgbClr val="FFC000"/>
                </a:solidFill>
              </a:rPr>
              <a:t> par la </a:t>
            </a:r>
            <a:r>
              <a:rPr u="sng" dirty="0" err="1">
                <a:solidFill>
                  <a:srgbClr val="FFC000"/>
                </a:solidFill>
              </a:rPr>
              <a:t>foi</a:t>
            </a:r>
            <a:r>
              <a:rPr dirty="0">
                <a:solidFill>
                  <a:srgbClr val="FFC000"/>
                </a:solidFill>
              </a:rPr>
              <a:t> </a:t>
            </a:r>
            <a:r>
              <a:rPr dirty="0"/>
              <a:t>: </a:t>
            </a:r>
            <a:r>
              <a:rPr i="1" dirty="0" err="1"/>
              <a:t>Celui</a:t>
            </a:r>
            <a:r>
              <a:rPr i="1" dirty="0"/>
              <a:t> qui </a:t>
            </a:r>
            <a:r>
              <a:rPr i="1" dirty="0" err="1"/>
              <a:t>vous</a:t>
            </a:r>
            <a:r>
              <a:rPr i="1" dirty="0"/>
              <a:t> </a:t>
            </a:r>
            <a:r>
              <a:rPr i="1" dirty="0" err="1"/>
              <a:t>accorde</a:t>
            </a:r>
            <a:r>
              <a:rPr i="1" dirty="0"/>
              <a:t> </a:t>
            </a:r>
            <a:r>
              <a:rPr i="1" dirty="0" err="1"/>
              <a:t>l'Esprit</a:t>
            </a:r>
            <a:r>
              <a:rPr i="1" dirty="0"/>
              <a:t> et </a:t>
            </a:r>
            <a:r>
              <a:rPr i="1" dirty="0" err="1"/>
              <a:t>accomplit</a:t>
            </a:r>
            <a:r>
              <a:rPr i="1" dirty="0"/>
              <a:t> des miracles au milieu de </a:t>
            </a:r>
            <a:r>
              <a:rPr i="1" dirty="0" err="1"/>
              <a:t>vous</a:t>
            </a:r>
            <a:r>
              <a:rPr i="1" dirty="0"/>
              <a:t>, le fait-il </a:t>
            </a:r>
            <a:r>
              <a:rPr i="1" dirty="0" err="1"/>
              <a:t>parce</a:t>
            </a:r>
            <a:r>
              <a:rPr i="1" dirty="0"/>
              <a:t> que </a:t>
            </a:r>
            <a:r>
              <a:rPr i="1" dirty="0" err="1"/>
              <a:t>vous</a:t>
            </a:r>
            <a:r>
              <a:rPr i="1" dirty="0"/>
              <a:t> </a:t>
            </a:r>
            <a:r>
              <a:rPr i="1" dirty="0" err="1"/>
              <a:t>obéissez</a:t>
            </a:r>
            <a:r>
              <a:rPr i="1" dirty="0"/>
              <a:t> à la </a:t>
            </a:r>
            <a:r>
              <a:rPr i="1" dirty="0" err="1"/>
              <a:t>loi</a:t>
            </a:r>
            <a:r>
              <a:rPr i="1" dirty="0"/>
              <a:t> </a:t>
            </a:r>
            <a:r>
              <a:rPr i="1" dirty="0" err="1"/>
              <a:t>ou</a:t>
            </a:r>
            <a:r>
              <a:rPr i="1" dirty="0"/>
              <a:t> </a:t>
            </a:r>
            <a:r>
              <a:rPr i="1" dirty="0" err="1"/>
              <a:t>parce</a:t>
            </a:r>
            <a:r>
              <a:rPr i="1" dirty="0"/>
              <a:t> que </a:t>
            </a:r>
            <a:r>
              <a:rPr i="1" dirty="0" err="1">
                <a:solidFill>
                  <a:srgbClr val="92D050"/>
                </a:solidFill>
              </a:rPr>
              <a:t>vous</a:t>
            </a:r>
            <a:r>
              <a:rPr i="1" dirty="0">
                <a:solidFill>
                  <a:srgbClr val="92D050"/>
                </a:solidFill>
              </a:rPr>
              <a:t> </a:t>
            </a:r>
            <a:r>
              <a:rPr i="1" dirty="0" err="1">
                <a:solidFill>
                  <a:srgbClr val="92D050"/>
                </a:solidFill>
              </a:rPr>
              <a:t>écoutez</a:t>
            </a:r>
            <a:r>
              <a:rPr i="1" dirty="0">
                <a:solidFill>
                  <a:srgbClr val="92D050"/>
                </a:solidFill>
              </a:rPr>
              <a:t> avec </a:t>
            </a:r>
            <a:r>
              <a:rPr i="1" dirty="0" err="1">
                <a:solidFill>
                  <a:srgbClr val="92D050"/>
                </a:solidFill>
              </a:rPr>
              <a:t>foi</a:t>
            </a:r>
            <a:r>
              <a:rPr i="1" dirty="0">
                <a:solidFill>
                  <a:srgbClr val="92D050"/>
                </a:solidFill>
              </a:rPr>
              <a:t> </a:t>
            </a:r>
            <a:r>
              <a:rPr i="1" dirty="0"/>
              <a:t>?</a:t>
            </a:r>
            <a:r>
              <a:rPr dirty="0"/>
              <a:t> (Gal 3.4-5)</a:t>
            </a:r>
          </a:p>
          <a:p>
            <a:pPr marL="387416" lvl="3" indent="-387416" defTabSz="537463">
              <a:spcBef>
                <a:spcPts val="0"/>
              </a:spcBef>
              <a:defRPr sz="3220">
                <a:latin typeface="Gill Sans"/>
                <a:ea typeface="Gill Sans"/>
                <a:cs typeface="Gill Sans"/>
                <a:sym typeface="Gill Sans"/>
              </a:defRPr>
            </a:pPr>
            <a:r>
              <a:rPr u="sng" dirty="0">
                <a:solidFill>
                  <a:srgbClr val="FFC000"/>
                </a:solidFill>
              </a:rPr>
              <a:t>Notre </a:t>
            </a:r>
            <a:r>
              <a:rPr u="sng" dirty="0" err="1">
                <a:solidFill>
                  <a:srgbClr val="FFC000"/>
                </a:solidFill>
              </a:rPr>
              <a:t>responsabilité</a:t>
            </a:r>
            <a:r>
              <a:rPr dirty="0">
                <a:solidFill>
                  <a:srgbClr val="FFC000"/>
                </a:solidFill>
              </a:rPr>
              <a:t> </a:t>
            </a:r>
            <a:r>
              <a:rPr dirty="0"/>
              <a:t>: </a:t>
            </a:r>
            <a:r>
              <a:rPr i="1" dirty="0" err="1"/>
              <a:t>Avoir</a:t>
            </a:r>
            <a:r>
              <a:rPr i="1" dirty="0"/>
              <a:t> </a:t>
            </a:r>
            <a:r>
              <a:rPr i="1" dirty="0" err="1">
                <a:solidFill>
                  <a:srgbClr val="92D050"/>
                </a:solidFill>
              </a:rPr>
              <a:t>crucifié</a:t>
            </a:r>
            <a:r>
              <a:rPr i="1" dirty="0">
                <a:solidFill>
                  <a:srgbClr val="92D050"/>
                </a:solidFill>
              </a:rPr>
              <a:t> la chair</a:t>
            </a:r>
            <a:r>
              <a:rPr lang="fr-FR" i="1" dirty="0"/>
              <a:t>.</a:t>
            </a:r>
            <a:r>
              <a:rPr dirty="0"/>
              <a:t> </a:t>
            </a:r>
            <a:br>
              <a:rPr lang="fr-FR" dirty="0"/>
            </a:br>
            <a:r>
              <a:rPr lang="fr-FR" dirty="0"/>
              <a:t>                                        </a:t>
            </a:r>
            <a:r>
              <a:rPr lang="fr-FR" i="1" dirty="0">
                <a:solidFill>
                  <a:srgbClr val="92D050"/>
                </a:solidFill>
              </a:rPr>
              <a:t>Vivre et marcher </a:t>
            </a:r>
            <a:r>
              <a:rPr lang="fr-FR" i="1" dirty="0"/>
              <a:t>par l’Esprit</a:t>
            </a:r>
            <a:r>
              <a:rPr lang="fr-FR" dirty="0"/>
              <a:t> </a:t>
            </a:r>
            <a:r>
              <a:rPr dirty="0"/>
              <a:t>(Gal 5.24</a:t>
            </a:r>
            <a:r>
              <a:rPr lang="fr-FR" dirty="0"/>
              <a:t>, 25</a:t>
            </a:r>
            <a:r>
              <a:rPr dirty="0"/>
              <a:t>)</a:t>
            </a:r>
          </a:p>
        </p:txBody>
      </p:sp>
      <p:pic>
        <p:nvPicPr>
          <p:cNvPr id="169" name="Visavis.png" descr="Visavis.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 y="205442"/>
            <a:ext cx="2067207" cy="2120900"/>
          </a:xfrm>
          <a:prstGeom prst="rect">
            <a:avLst/>
          </a:prstGeom>
          <a:ln w="12700">
            <a:miter lim="400000"/>
          </a:ln>
        </p:spPr>
      </p:pic>
      <p:sp>
        <p:nvSpPr>
          <p:cNvPr id="170" name="à la conversion"/>
          <p:cNvSpPr txBox="1"/>
          <p:nvPr/>
        </p:nvSpPr>
        <p:spPr>
          <a:xfrm>
            <a:off x="10102034" y="1453529"/>
            <a:ext cx="2448614" cy="5842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3300" i="1">
                <a:latin typeface="Gill Sans"/>
                <a:ea typeface="Gill Sans"/>
                <a:cs typeface="Gill Sans"/>
                <a:sym typeface="Gill Sans"/>
              </a:defRPr>
            </a:lvl1pPr>
          </a:lstStyle>
          <a:p>
            <a:r>
              <a:rPr dirty="0"/>
              <a:t>à la conversion</a:t>
            </a:r>
          </a:p>
        </p:txBody>
      </p:sp>
    </p:spTree>
  </p:cSld>
  <p:clrMapOvr>
    <a:masterClrMapping/>
  </p:clrMapOvr>
  <mc:AlternateContent xmlns:mc="http://schemas.openxmlformats.org/markup-compatibility/2006" xmlns:p14="http://schemas.microsoft.com/office/powerpoint/2010/main">
    <mc:Choice Requires="p14">
      <p:transition spd="slow" p14:dur="2000">
        <p14:flip dir="r"/>
      </p:transition>
    </mc:Choice>
    <mc:Fallback xmlns="" xmlns:m="http://schemas.openxmlformats.org/officeDocument/2006/math" xmlns:a14="http://schemas.microsoft.com/office/drawing/2010/main">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16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p:tmAbs val="0"/>
                                  </p:iterate>
                                  <p:childTnLst>
                                    <p:set>
                                      <p:cBhvr>
                                        <p:cTn id="10" fill="hold"/>
                                        <p:tgtEl>
                                          <p:spTgt spid="16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iterate>
                                    <p:tmAbs val="0"/>
                                  </p:iterate>
                                  <p:childTnLst>
                                    <p:set>
                                      <p:cBhvr>
                                        <p:cTn id="14" fill="hold"/>
                                        <p:tgtEl>
                                          <p:spTgt spid="16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iterate>
                                    <p:tmAbs val="0"/>
                                  </p:iterate>
                                  <p:childTnLst>
                                    <p:set>
                                      <p:cBhvr>
                                        <p:cTn id="18" fill="hold"/>
                                        <p:tgtEl>
                                          <p:spTgt spid="16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build="p" bldLvl="5"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Le discerner en moi"/>
          <p:cNvSpPr txBox="1">
            <a:spLocks noGrp="1"/>
          </p:cNvSpPr>
          <p:nvPr>
            <p:ph type="title"/>
          </p:nvPr>
        </p:nvSpPr>
        <p:spPr>
          <a:xfrm>
            <a:off x="1125116" y="412750"/>
            <a:ext cx="11099801" cy="2120901"/>
          </a:xfrm>
          <a:prstGeom prst="rect">
            <a:avLst/>
          </a:prstGeom>
        </p:spPr>
        <p:txBody>
          <a:bodyPr/>
          <a:lstStyle>
            <a:lvl1pPr>
              <a:defRPr>
                <a:latin typeface="Gill Sans"/>
                <a:ea typeface="Gill Sans"/>
                <a:cs typeface="Gill Sans"/>
                <a:sym typeface="Gill Sans"/>
              </a:defRPr>
            </a:lvl1pPr>
          </a:lstStyle>
          <a:p>
            <a:r>
              <a:t>Le discerner en moi</a:t>
            </a:r>
          </a:p>
        </p:txBody>
      </p:sp>
      <p:sp>
        <p:nvSpPr>
          <p:cNvPr id="173" name="En capacité : Notre évangile n'est pas venu à vous en parole seulement, mais avec la puissance et la conviction [que donne] l'Esprit Saint (1 Th 1.5)…"/>
          <p:cNvSpPr txBox="1">
            <a:spLocks noGrp="1"/>
          </p:cNvSpPr>
          <p:nvPr>
            <p:ph type="body" idx="1"/>
          </p:nvPr>
        </p:nvSpPr>
        <p:spPr>
          <a:xfrm>
            <a:off x="658117" y="2705100"/>
            <a:ext cx="11688566" cy="6807199"/>
          </a:xfrm>
          <a:prstGeom prst="rect">
            <a:avLst/>
          </a:prstGeom>
        </p:spPr>
        <p:txBody>
          <a:bodyPr>
            <a:normAutofit fontScale="92500" lnSpcReduction="10000"/>
          </a:bodyPr>
          <a:lstStyle/>
          <a:p>
            <a:pPr marL="421105" indent="-421105">
              <a:spcBef>
                <a:spcPts val="0"/>
              </a:spcBef>
              <a:defRPr sz="3500">
                <a:latin typeface="Gill Sans"/>
                <a:ea typeface="Gill Sans"/>
                <a:cs typeface="Gill Sans"/>
                <a:sym typeface="Gill Sans"/>
              </a:defRPr>
            </a:pPr>
            <a:r>
              <a:rPr u="sng" dirty="0">
                <a:solidFill>
                  <a:srgbClr val="FFC000"/>
                </a:solidFill>
              </a:rPr>
              <a:t>En </a:t>
            </a:r>
            <a:r>
              <a:rPr u="sng" dirty="0" err="1">
                <a:solidFill>
                  <a:srgbClr val="FFC000"/>
                </a:solidFill>
              </a:rPr>
              <a:t>capacité</a:t>
            </a:r>
            <a:r>
              <a:rPr u="sng" dirty="0">
                <a:solidFill>
                  <a:srgbClr val="FFC000"/>
                </a:solidFill>
              </a:rPr>
              <a:t> </a:t>
            </a:r>
            <a:r>
              <a:rPr dirty="0"/>
              <a:t>: </a:t>
            </a:r>
            <a:r>
              <a:rPr i="1" dirty="0"/>
              <a:t>Notre </a:t>
            </a:r>
            <a:r>
              <a:rPr i="1" dirty="0" err="1"/>
              <a:t>évangile</a:t>
            </a:r>
            <a:r>
              <a:rPr i="1" dirty="0"/>
              <a:t> </a:t>
            </a:r>
            <a:r>
              <a:rPr i="1" dirty="0" err="1"/>
              <a:t>n'est</a:t>
            </a:r>
            <a:r>
              <a:rPr i="1" dirty="0"/>
              <a:t> pas </a:t>
            </a:r>
            <a:r>
              <a:rPr i="1" dirty="0" err="1"/>
              <a:t>venu</a:t>
            </a:r>
            <a:r>
              <a:rPr i="1" dirty="0"/>
              <a:t> à </a:t>
            </a:r>
            <a:r>
              <a:rPr i="1" dirty="0" err="1"/>
              <a:t>vous</a:t>
            </a:r>
            <a:r>
              <a:rPr i="1" dirty="0"/>
              <a:t> </a:t>
            </a:r>
            <a:r>
              <a:rPr i="1" dirty="0" err="1"/>
              <a:t>en</a:t>
            </a:r>
            <a:r>
              <a:rPr i="1" dirty="0"/>
              <a:t> parole </a:t>
            </a:r>
            <a:r>
              <a:rPr i="1" dirty="0" err="1"/>
              <a:t>seulement</a:t>
            </a:r>
            <a:r>
              <a:rPr i="1" dirty="0"/>
              <a:t>, </a:t>
            </a:r>
            <a:r>
              <a:rPr i="1" dirty="0" err="1"/>
              <a:t>mais</a:t>
            </a:r>
            <a:r>
              <a:rPr i="1" dirty="0"/>
              <a:t> avec </a:t>
            </a:r>
            <a:r>
              <a:rPr i="1" dirty="0">
                <a:solidFill>
                  <a:srgbClr val="92D050"/>
                </a:solidFill>
              </a:rPr>
              <a:t>la puissance et la conviction </a:t>
            </a:r>
            <a:r>
              <a:rPr i="1" dirty="0"/>
              <a:t>[que </a:t>
            </a:r>
            <a:r>
              <a:rPr i="1" dirty="0" err="1"/>
              <a:t>donne</a:t>
            </a:r>
            <a:r>
              <a:rPr i="1" dirty="0"/>
              <a:t>] </a:t>
            </a:r>
            <a:r>
              <a:rPr i="1" dirty="0" err="1"/>
              <a:t>l'Esprit</a:t>
            </a:r>
            <a:r>
              <a:rPr i="1" dirty="0"/>
              <a:t> Saint</a:t>
            </a:r>
            <a:r>
              <a:rPr dirty="0"/>
              <a:t> (1 Th</a:t>
            </a:r>
            <a:r>
              <a:rPr lang="fr-FR" dirty="0" err="1"/>
              <a:t>ess</a:t>
            </a:r>
            <a:r>
              <a:rPr dirty="0"/>
              <a:t> 1.5)</a:t>
            </a:r>
          </a:p>
          <a:p>
            <a:pPr marL="421105" indent="-421105">
              <a:spcBef>
                <a:spcPts val="0"/>
              </a:spcBef>
              <a:defRPr sz="3500">
                <a:latin typeface="Gill Sans"/>
                <a:ea typeface="Gill Sans"/>
                <a:cs typeface="Gill Sans"/>
                <a:sym typeface="Gill Sans"/>
              </a:defRPr>
            </a:pPr>
            <a:r>
              <a:rPr u="sng" dirty="0">
                <a:solidFill>
                  <a:srgbClr val="FFC000"/>
                </a:solidFill>
              </a:rPr>
              <a:t>En compagnie</a:t>
            </a:r>
            <a:r>
              <a:rPr dirty="0">
                <a:solidFill>
                  <a:srgbClr val="FFC000"/>
                </a:solidFill>
              </a:rPr>
              <a:t> </a:t>
            </a:r>
            <a:r>
              <a:rPr dirty="0"/>
              <a:t>: </a:t>
            </a:r>
            <a:r>
              <a:rPr i="1" dirty="0"/>
              <a:t>Vous </a:t>
            </a:r>
            <a:r>
              <a:rPr i="1" dirty="0" err="1"/>
              <a:t>avez</a:t>
            </a:r>
            <a:r>
              <a:rPr i="1" dirty="0"/>
              <a:t> </a:t>
            </a:r>
            <a:r>
              <a:rPr i="1" dirty="0" err="1"/>
              <a:t>reçu</a:t>
            </a:r>
            <a:r>
              <a:rPr i="1" dirty="0"/>
              <a:t> la parole, </a:t>
            </a:r>
            <a:r>
              <a:rPr i="1" dirty="0" err="1"/>
              <a:t>accompagnée</a:t>
            </a:r>
            <a:r>
              <a:rPr i="1" dirty="0"/>
              <a:t> de </a:t>
            </a:r>
            <a:r>
              <a:rPr i="1" dirty="0" err="1"/>
              <a:t>grandes</a:t>
            </a:r>
            <a:r>
              <a:rPr i="1" dirty="0"/>
              <a:t> tribulations, </a:t>
            </a:r>
            <a:r>
              <a:rPr i="1" dirty="0">
                <a:solidFill>
                  <a:srgbClr val="92D050"/>
                </a:solidFill>
              </a:rPr>
              <a:t>avec</a:t>
            </a:r>
            <a:r>
              <a:rPr i="1" dirty="0"/>
              <a:t> la joie de </a:t>
            </a:r>
            <a:r>
              <a:rPr i="1" dirty="0" err="1"/>
              <a:t>l'Esprit</a:t>
            </a:r>
            <a:r>
              <a:rPr i="1" dirty="0"/>
              <a:t> Saint</a:t>
            </a:r>
            <a:r>
              <a:rPr dirty="0"/>
              <a:t> (1Th</a:t>
            </a:r>
            <a:r>
              <a:rPr lang="fr-FR" dirty="0" err="1"/>
              <a:t>ess</a:t>
            </a:r>
            <a:r>
              <a:rPr dirty="0"/>
              <a:t> 1.6)</a:t>
            </a:r>
          </a:p>
          <a:p>
            <a:pPr marL="421105" lvl="3" indent="-421105">
              <a:spcBef>
                <a:spcPts val="0"/>
              </a:spcBef>
              <a:defRPr sz="3500">
                <a:latin typeface="Gill Sans"/>
                <a:ea typeface="Gill Sans"/>
                <a:cs typeface="Gill Sans"/>
                <a:sym typeface="Gill Sans"/>
              </a:defRPr>
            </a:pPr>
            <a:r>
              <a:rPr u="sng" dirty="0">
                <a:solidFill>
                  <a:srgbClr val="FFC000"/>
                </a:solidFill>
              </a:rPr>
              <a:t>En </a:t>
            </a:r>
            <a:r>
              <a:rPr lang="fr-FR" u="sng" dirty="0">
                <a:solidFill>
                  <a:srgbClr val="FFC000"/>
                </a:solidFill>
              </a:rPr>
              <a:t>connaissance</a:t>
            </a:r>
            <a:r>
              <a:rPr dirty="0">
                <a:solidFill>
                  <a:srgbClr val="FFC000"/>
                </a:solidFill>
              </a:rPr>
              <a:t> </a:t>
            </a:r>
            <a:r>
              <a:rPr dirty="0"/>
              <a:t>: </a:t>
            </a:r>
            <a:r>
              <a:rPr lang="fr-FR" i="1" dirty="0"/>
              <a:t>Nous avons reçu … l’Esprit qui est de Dieu, afin que nous </a:t>
            </a:r>
            <a:r>
              <a:rPr lang="fr-FR" i="1" dirty="0">
                <a:solidFill>
                  <a:srgbClr val="92D050"/>
                </a:solidFill>
              </a:rPr>
              <a:t>connaissions</a:t>
            </a:r>
            <a:r>
              <a:rPr lang="fr-FR" i="1" dirty="0"/>
              <a:t> les choses qui nous ont été librement données par Dieu</a:t>
            </a:r>
            <a:r>
              <a:rPr lang="fr-FR" dirty="0"/>
              <a:t> (1Cor 2.12)</a:t>
            </a:r>
          </a:p>
          <a:p>
            <a:pPr marL="421105" lvl="3" indent="-421105">
              <a:spcBef>
                <a:spcPts val="0"/>
              </a:spcBef>
              <a:defRPr sz="3500">
                <a:latin typeface="Gill Sans"/>
                <a:ea typeface="Gill Sans"/>
                <a:cs typeface="Gill Sans"/>
                <a:sym typeface="Gill Sans"/>
              </a:defRPr>
            </a:pPr>
            <a:r>
              <a:rPr u="sng" dirty="0">
                <a:solidFill>
                  <a:srgbClr val="FFC000"/>
                </a:solidFill>
              </a:rPr>
              <a:t>En collaboration</a:t>
            </a:r>
            <a:r>
              <a:rPr dirty="0">
                <a:solidFill>
                  <a:srgbClr val="FFC000"/>
                </a:solidFill>
              </a:rPr>
              <a:t> </a:t>
            </a:r>
            <a:r>
              <a:rPr dirty="0"/>
              <a:t>: </a:t>
            </a:r>
            <a:r>
              <a:rPr i="1" dirty="0"/>
              <a:t>Nous </a:t>
            </a:r>
            <a:r>
              <a:rPr i="1" dirty="0" err="1"/>
              <a:t>demandons</a:t>
            </a:r>
            <a:r>
              <a:rPr i="1" dirty="0"/>
              <a:t> que </a:t>
            </a:r>
            <a:r>
              <a:rPr i="1" dirty="0" err="1"/>
              <a:t>vous</a:t>
            </a:r>
            <a:r>
              <a:rPr i="1" dirty="0"/>
              <a:t> </a:t>
            </a:r>
            <a:r>
              <a:rPr i="1" dirty="0" err="1"/>
              <a:t>soyez</a:t>
            </a:r>
            <a:r>
              <a:rPr i="1" dirty="0"/>
              <a:t> </a:t>
            </a:r>
            <a:r>
              <a:rPr i="1" dirty="0" err="1"/>
              <a:t>remplis</a:t>
            </a:r>
            <a:r>
              <a:rPr i="1" dirty="0"/>
              <a:t> de la </a:t>
            </a:r>
            <a:r>
              <a:rPr i="1" dirty="0" err="1"/>
              <a:t>connaissance</a:t>
            </a:r>
            <a:r>
              <a:rPr i="1" dirty="0"/>
              <a:t> de </a:t>
            </a:r>
            <a:r>
              <a:rPr i="1" dirty="0" err="1"/>
              <a:t>sa</a:t>
            </a:r>
            <a:r>
              <a:rPr i="1" dirty="0"/>
              <a:t> </a:t>
            </a:r>
            <a:r>
              <a:rPr i="1" dirty="0" err="1"/>
              <a:t>volonté</a:t>
            </a:r>
            <a:r>
              <a:rPr i="1" dirty="0"/>
              <a:t>, </a:t>
            </a:r>
            <a:r>
              <a:rPr i="1" dirty="0" err="1"/>
              <a:t>en</a:t>
            </a:r>
            <a:r>
              <a:rPr i="1" dirty="0"/>
              <a:t> toute </a:t>
            </a:r>
            <a:r>
              <a:rPr i="1" dirty="0" err="1"/>
              <a:t>sagesse</a:t>
            </a:r>
            <a:r>
              <a:rPr i="1" dirty="0"/>
              <a:t> et intelligence de </a:t>
            </a:r>
            <a:r>
              <a:rPr i="1" dirty="0" err="1"/>
              <a:t>l’Esprit</a:t>
            </a:r>
            <a:r>
              <a:rPr i="1" dirty="0"/>
              <a:t> </a:t>
            </a:r>
            <a:r>
              <a:rPr dirty="0"/>
              <a:t>(Col 1. 9)</a:t>
            </a:r>
            <a:endParaRPr lang="fr-FR" dirty="0"/>
          </a:p>
          <a:p>
            <a:pPr marL="421105" lvl="3" indent="-421105">
              <a:spcBef>
                <a:spcPts val="0"/>
              </a:spcBef>
              <a:defRPr sz="3500">
                <a:latin typeface="Gill Sans"/>
                <a:ea typeface="Gill Sans"/>
                <a:cs typeface="Gill Sans"/>
                <a:sym typeface="Gill Sans"/>
              </a:defRPr>
            </a:pPr>
            <a:r>
              <a:rPr lang="fr-FR" u="sng" dirty="0">
                <a:solidFill>
                  <a:srgbClr val="FFC000"/>
                </a:solidFill>
              </a:rPr>
              <a:t>En compréhension </a:t>
            </a:r>
            <a:r>
              <a:rPr lang="fr-FR" dirty="0"/>
              <a:t>: </a:t>
            </a:r>
            <a:r>
              <a:rPr lang="fr-FR" i="1" dirty="0"/>
              <a:t>Vous n’avez pas besoin qu’on vous enseigne parce que </a:t>
            </a:r>
            <a:r>
              <a:rPr lang="fr-FR" i="1" dirty="0">
                <a:solidFill>
                  <a:srgbClr val="92D050"/>
                </a:solidFill>
              </a:rPr>
              <a:t>l’onction de Dieu </a:t>
            </a:r>
            <a:r>
              <a:rPr lang="fr-FR" i="1" dirty="0"/>
              <a:t>demeure en vous </a:t>
            </a:r>
            <a:r>
              <a:rPr lang="fr-FR" dirty="0"/>
              <a:t>(1Jn 2.27)</a:t>
            </a:r>
            <a:endParaRPr dirty="0"/>
          </a:p>
          <a:p>
            <a:pPr marL="421105" indent="-421105">
              <a:spcBef>
                <a:spcPts val="0"/>
              </a:spcBef>
              <a:defRPr sz="3500">
                <a:latin typeface="Gill Sans"/>
                <a:ea typeface="Gill Sans"/>
                <a:cs typeface="Gill Sans"/>
                <a:sym typeface="Gill Sans"/>
              </a:defRPr>
            </a:pPr>
            <a:r>
              <a:rPr u="sng" dirty="0" err="1">
                <a:solidFill>
                  <a:srgbClr val="FFC000"/>
                </a:solidFill>
              </a:rPr>
              <a:t>J’en</a:t>
            </a:r>
            <a:r>
              <a:rPr u="sng" dirty="0">
                <a:solidFill>
                  <a:srgbClr val="FFC000"/>
                </a:solidFill>
              </a:rPr>
              <a:t> suis </a:t>
            </a:r>
            <a:r>
              <a:rPr u="sng" dirty="0" err="1">
                <a:solidFill>
                  <a:srgbClr val="FFC000"/>
                </a:solidFill>
              </a:rPr>
              <a:t>responsable</a:t>
            </a:r>
            <a:r>
              <a:rPr dirty="0">
                <a:solidFill>
                  <a:srgbClr val="FFC000"/>
                </a:solidFill>
              </a:rPr>
              <a:t> </a:t>
            </a:r>
            <a:r>
              <a:rPr dirty="0"/>
              <a:t>: </a:t>
            </a:r>
            <a:r>
              <a:rPr i="1" dirty="0" err="1"/>
              <a:t>N’éteignez</a:t>
            </a:r>
            <a:r>
              <a:rPr i="1" dirty="0"/>
              <a:t> pas </a:t>
            </a:r>
            <a:r>
              <a:rPr i="1" dirty="0" err="1"/>
              <a:t>l’Esprit</a:t>
            </a:r>
            <a:r>
              <a:rPr i="1" dirty="0"/>
              <a:t> </a:t>
            </a:r>
            <a:r>
              <a:rPr dirty="0"/>
              <a:t>(1 Th</a:t>
            </a:r>
            <a:r>
              <a:rPr lang="fr-FR" dirty="0" err="1"/>
              <a:t>ess</a:t>
            </a:r>
            <a:r>
              <a:rPr dirty="0"/>
              <a:t> 5.19)</a:t>
            </a:r>
          </a:p>
        </p:txBody>
      </p:sp>
      <p:pic>
        <p:nvPicPr>
          <p:cNvPr id="174" name="Visavis.png" descr="Visavis.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 y="241300"/>
            <a:ext cx="2067207" cy="2120900"/>
          </a:xfrm>
          <a:prstGeom prst="rect">
            <a:avLst/>
          </a:prstGeom>
          <a:ln w="12700">
            <a:miter lim="400000"/>
          </a:ln>
        </p:spPr>
      </p:pic>
      <p:sp>
        <p:nvSpPr>
          <p:cNvPr id="175" name="au quotidien"/>
          <p:cNvSpPr txBox="1"/>
          <p:nvPr/>
        </p:nvSpPr>
        <p:spPr>
          <a:xfrm>
            <a:off x="9124261" y="1836518"/>
            <a:ext cx="2211203" cy="5842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3300" i="1">
                <a:latin typeface="Gill Sans"/>
                <a:ea typeface="Gill Sans"/>
                <a:cs typeface="Gill Sans"/>
                <a:sym typeface="Gill Sans"/>
              </a:defRPr>
            </a:lvl1pPr>
          </a:lstStyle>
          <a:p>
            <a:r>
              <a:t>au quotidien</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peelOff" invX="1"/>
      </p:transition>
    </mc:Choice>
    <mc:Choice xmlns="" xmlns:m="http://schemas.openxmlformats.org/officeDocument/2006/math" xmlns:a14="http://schemas.microsoft.com/office/drawing/2010/main" xmlns:p14="http://schemas.microsoft.com/office/powerpoint/2010/main" Requires="p14">
      <p:transition spd="slow" advClick="1" p14:dur="1500">
        <p:wipe dir="l"/>
      </p:transition>
    </mc:Choice>
    <mc:Fallback xmlns="" xmlns:m="http://schemas.openxmlformats.org/officeDocument/2006/math" xmlns:a14="http://schemas.microsoft.com/office/drawing/2010/main">
      <p:transition spd="slow">
        <p:fade/>
      </p:transition>
    </mc:Fallback>
  </mc:AlternateContent>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Le discerner en moi"/>
          <p:cNvSpPr txBox="1">
            <a:spLocks noGrp="1"/>
          </p:cNvSpPr>
          <p:nvPr>
            <p:ph type="title"/>
          </p:nvPr>
        </p:nvSpPr>
        <p:spPr>
          <a:xfrm>
            <a:off x="2129432" y="412750"/>
            <a:ext cx="8771336" cy="2120900"/>
          </a:xfrm>
          <a:prstGeom prst="rect">
            <a:avLst/>
          </a:prstGeom>
        </p:spPr>
        <p:txBody>
          <a:bodyPr/>
          <a:lstStyle>
            <a:lvl1pPr>
              <a:defRPr>
                <a:latin typeface="Gill Sans"/>
                <a:ea typeface="Gill Sans"/>
                <a:cs typeface="Gill Sans"/>
                <a:sym typeface="Gill Sans"/>
              </a:defRPr>
            </a:lvl1pPr>
          </a:lstStyle>
          <a:p>
            <a:r>
              <a:t>Le discerner en moi</a:t>
            </a:r>
          </a:p>
        </p:txBody>
      </p:sp>
      <p:sp>
        <p:nvSpPr>
          <p:cNvPr id="178" name="Une puissance de justice : la loi de l'Esprit qui donne la vie par le Christ, Jésus, m'a libéré de la loi du péché et de la mort (Ro 8.2)…"/>
          <p:cNvSpPr txBox="1">
            <a:spLocks noGrp="1"/>
          </p:cNvSpPr>
          <p:nvPr>
            <p:ph type="body" idx="1"/>
          </p:nvPr>
        </p:nvSpPr>
        <p:spPr>
          <a:xfrm>
            <a:off x="783360" y="2836583"/>
            <a:ext cx="11770590" cy="6286500"/>
          </a:xfrm>
          <a:prstGeom prst="rect">
            <a:avLst/>
          </a:prstGeom>
        </p:spPr>
        <p:txBody>
          <a:bodyPr>
            <a:normAutofit lnSpcReduction="10000"/>
          </a:bodyPr>
          <a:lstStyle/>
          <a:p>
            <a:pPr marL="387416" lvl="3" indent="-387416" defTabSz="537463">
              <a:spcBef>
                <a:spcPts val="0"/>
              </a:spcBef>
              <a:defRPr sz="3220">
                <a:latin typeface="Gill Sans"/>
                <a:ea typeface="Gill Sans"/>
                <a:cs typeface="Gill Sans"/>
                <a:sym typeface="Gill Sans"/>
              </a:defRPr>
            </a:pPr>
            <a:r>
              <a:rPr u="sng" dirty="0">
                <a:solidFill>
                  <a:srgbClr val="FFC000"/>
                </a:solidFill>
              </a:rPr>
              <a:t>Une puissance de justice</a:t>
            </a:r>
            <a:r>
              <a:rPr dirty="0">
                <a:solidFill>
                  <a:srgbClr val="FFC000"/>
                </a:solidFill>
              </a:rPr>
              <a:t> </a:t>
            </a:r>
            <a:r>
              <a:rPr dirty="0"/>
              <a:t>: </a:t>
            </a:r>
            <a:r>
              <a:rPr i="1" dirty="0"/>
              <a:t>la </a:t>
            </a:r>
            <a:r>
              <a:rPr i="1" dirty="0" err="1"/>
              <a:t>loi</a:t>
            </a:r>
            <a:r>
              <a:rPr i="1" dirty="0"/>
              <a:t> de </a:t>
            </a:r>
            <a:r>
              <a:rPr i="1" dirty="0" err="1"/>
              <a:t>l'Esprit</a:t>
            </a:r>
            <a:r>
              <a:rPr i="1" dirty="0"/>
              <a:t> qui </a:t>
            </a:r>
            <a:r>
              <a:rPr i="1" dirty="0" err="1"/>
              <a:t>donne</a:t>
            </a:r>
            <a:r>
              <a:rPr i="1" dirty="0"/>
              <a:t> la vie par </a:t>
            </a:r>
            <a:br>
              <a:rPr lang="fr-FR" i="1" dirty="0"/>
            </a:br>
            <a:r>
              <a:rPr i="1" dirty="0"/>
              <a:t>le Christ, Jésus, </a:t>
            </a:r>
            <a:r>
              <a:rPr i="1" dirty="0" err="1"/>
              <a:t>m'a</a:t>
            </a:r>
            <a:r>
              <a:rPr i="1" dirty="0"/>
              <a:t> </a:t>
            </a:r>
            <a:r>
              <a:rPr i="1" dirty="0" err="1">
                <a:solidFill>
                  <a:srgbClr val="92D050"/>
                </a:solidFill>
              </a:rPr>
              <a:t>libéré</a:t>
            </a:r>
            <a:r>
              <a:rPr i="1" dirty="0"/>
              <a:t> de la </a:t>
            </a:r>
            <a:r>
              <a:rPr i="1" dirty="0" err="1"/>
              <a:t>loi</a:t>
            </a:r>
            <a:r>
              <a:rPr i="1" dirty="0"/>
              <a:t> du </a:t>
            </a:r>
            <a:r>
              <a:rPr i="1" dirty="0" err="1"/>
              <a:t>péché</a:t>
            </a:r>
            <a:r>
              <a:rPr i="1" dirty="0"/>
              <a:t> et de la mort</a:t>
            </a:r>
            <a:r>
              <a:rPr dirty="0"/>
              <a:t> (Ro</a:t>
            </a:r>
            <a:r>
              <a:rPr lang="fr-FR" dirty="0"/>
              <a:t>m</a:t>
            </a:r>
            <a:r>
              <a:rPr dirty="0"/>
              <a:t> 8.2)</a:t>
            </a:r>
          </a:p>
          <a:p>
            <a:pPr marL="387416" lvl="3" indent="-387416" defTabSz="537463">
              <a:spcBef>
                <a:spcPts val="0"/>
              </a:spcBef>
              <a:defRPr sz="3220">
                <a:latin typeface="Gill Sans"/>
                <a:ea typeface="Gill Sans"/>
                <a:cs typeface="Gill Sans"/>
                <a:sym typeface="Gill Sans"/>
              </a:defRPr>
            </a:pPr>
            <a:r>
              <a:rPr u="sng" dirty="0">
                <a:solidFill>
                  <a:srgbClr val="FFC000"/>
                </a:solidFill>
              </a:rPr>
              <a:t>Une puissance de vie</a:t>
            </a:r>
            <a:r>
              <a:rPr dirty="0">
                <a:solidFill>
                  <a:srgbClr val="FFC000"/>
                </a:solidFill>
              </a:rPr>
              <a:t> </a:t>
            </a:r>
            <a:r>
              <a:rPr dirty="0"/>
              <a:t>: </a:t>
            </a:r>
            <a:r>
              <a:rPr i="1" dirty="0"/>
              <a:t>Si </a:t>
            </a:r>
            <a:r>
              <a:rPr i="1" dirty="0" err="1"/>
              <a:t>l'Esprit</a:t>
            </a:r>
            <a:r>
              <a:rPr i="1" dirty="0"/>
              <a:t> de </a:t>
            </a:r>
            <a:r>
              <a:rPr i="1" dirty="0" err="1"/>
              <a:t>celui</a:t>
            </a:r>
            <a:r>
              <a:rPr i="1" dirty="0"/>
              <a:t> qui a </a:t>
            </a:r>
            <a:r>
              <a:rPr i="1" dirty="0" err="1"/>
              <a:t>ressuscité</a:t>
            </a:r>
            <a:r>
              <a:rPr i="1" dirty="0"/>
              <a:t> Jésus </a:t>
            </a:r>
            <a:r>
              <a:rPr i="1" dirty="0" err="1"/>
              <a:t>d'entre</a:t>
            </a:r>
            <a:r>
              <a:rPr i="1" dirty="0"/>
              <a:t> les morts </a:t>
            </a:r>
            <a:r>
              <a:rPr i="1" dirty="0" err="1"/>
              <a:t>habite</a:t>
            </a:r>
            <a:r>
              <a:rPr i="1" dirty="0"/>
              <a:t> </a:t>
            </a:r>
            <a:r>
              <a:rPr i="1" dirty="0" err="1"/>
              <a:t>en</a:t>
            </a:r>
            <a:r>
              <a:rPr i="1" dirty="0"/>
              <a:t> </a:t>
            </a:r>
            <a:r>
              <a:rPr i="1" dirty="0" err="1"/>
              <a:t>vous</a:t>
            </a:r>
            <a:r>
              <a:rPr i="1" dirty="0"/>
              <a:t>, </a:t>
            </a:r>
            <a:r>
              <a:rPr i="1" dirty="0" err="1"/>
              <a:t>celui</a:t>
            </a:r>
            <a:r>
              <a:rPr i="1" dirty="0"/>
              <a:t> qui a </a:t>
            </a:r>
            <a:r>
              <a:rPr i="1" dirty="0" err="1"/>
              <a:t>ressuscité</a:t>
            </a:r>
            <a:r>
              <a:rPr i="1" dirty="0"/>
              <a:t> le Christ </a:t>
            </a:r>
            <a:r>
              <a:rPr i="1" dirty="0" err="1"/>
              <a:t>d'entre</a:t>
            </a:r>
            <a:r>
              <a:rPr i="1" dirty="0"/>
              <a:t> les morts </a:t>
            </a:r>
            <a:r>
              <a:rPr i="1" dirty="0" err="1">
                <a:solidFill>
                  <a:srgbClr val="92D050"/>
                </a:solidFill>
              </a:rPr>
              <a:t>vivifiera</a:t>
            </a:r>
            <a:r>
              <a:rPr i="1" dirty="0"/>
              <a:t> </a:t>
            </a:r>
            <a:r>
              <a:rPr i="1" dirty="0" err="1"/>
              <a:t>vos</a:t>
            </a:r>
            <a:r>
              <a:rPr i="1" dirty="0"/>
              <a:t> corps </a:t>
            </a:r>
            <a:r>
              <a:rPr i="1" dirty="0" err="1"/>
              <a:t>mortels</a:t>
            </a:r>
            <a:r>
              <a:rPr i="1" dirty="0"/>
              <a:t> </a:t>
            </a:r>
            <a:r>
              <a:rPr i="1" dirty="0" err="1"/>
              <a:t>aussi</a:t>
            </a:r>
            <a:r>
              <a:rPr i="1" dirty="0"/>
              <a:t>, à cause de son Esprit qui </a:t>
            </a:r>
            <a:r>
              <a:rPr i="1" dirty="0" err="1"/>
              <a:t>habite</a:t>
            </a:r>
            <a:r>
              <a:rPr i="1" dirty="0"/>
              <a:t> </a:t>
            </a:r>
            <a:r>
              <a:rPr i="1" dirty="0" err="1"/>
              <a:t>en</a:t>
            </a:r>
            <a:r>
              <a:rPr i="1" dirty="0"/>
              <a:t> </a:t>
            </a:r>
            <a:r>
              <a:rPr i="1" dirty="0" err="1"/>
              <a:t>vous</a:t>
            </a:r>
            <a:r>
              <a:rPr dirty="0"/>
              <a:t> (Ro</a:t>
            </a:r>
            <a:r>
              <a:rPr lang="fr-FR" dirty="0"/>
              <a:t>m</a:t>
            </a:r>
            <a:r>
              <a:rPr dirty="0"/>
              <a:t> 8. 11)</a:t>
            </a:r>
          </a:p>
          <a:p>
            <a:pPr marL="387416" lvl="3" indent="-387416" defTabSz="537463">
              <a:spcBef>
                <a:spcPts val="0"/>
              </a:spcBef>
              <a:defRPr sz="3220">
                <a:latin typeface="Gill Sans"/>
                <a:ea typeface="Gill Sans"/>
                <a:cs typeface="Gill Sans"/>
                <a:sym typeface="Gill Sans"/>
              </a:defRPr>
            </a:pPr>
            <a:r>
              <a:rPr u="sng" dirty="0">
                <a:solidFill>
                  <a:srgbClr val="FFC000"/>
                </a:solidFill>
              </a:rPr>
              <a:t>Une puissance de </a:t>
            </a:r>
            <a:r>
              <a:rPr u="sng" dirty="0" err="1">
                <a:solidFill>
                  <a:srgbClr val="FFC000"/>
                </a:solidFill>
              </a:rPr>
              <a:t>foi</a:t>
            </a:r>
            <a:r>
              <a:rPr dirty="0">
                <a:solidFill>
                  <a:srgbClr val="FFC000"/>
                </a:solidFill>
              </a:rPr>
              <a:t> </a:t>
            </a:r>
            <a:r>
              <a:rPr dirty="0"/>
              <a:t>: </a:t>
            </a:r>
            <a:r>
              <a:rPr i="1" dirty="0"/>
              <a:t>Nous ne </a:t>
            </a:r>
            <a:r>
              <a:rPr i="1" dirty="0" err="1"/>
              <a:t>savons</a:t>
            </a:r>
            <a:r>
              <a:rPr i="1" dirty="0"/>
              <a:t> pas </a:t>
            </a:r>
            <a:r>
              <a:rPr i="1" dirty="0" err="1"/>
              <a:t>ce</a:t>
            </a:r>
            <a:r>
              <a:rPr i="1" dirty="0"/>
              <a:t> </a:t>
            </a:r>
            <a:r>
              <a:rPr i="1" dirty="0" err="1"/>
              <a:t>qu'il</a:t>
            </a:r>
            <a:r>
              <a:rPr i="1" dirty="0"/>
              <a:t> faut demander </a:t>
            </a:r>
            <a:r>
              <a:rPr i="1" dirty="0" err="1"/>
              <a:t>comme</a:t>
            </a:r>
            <a:r>
              <a:rPr i="1" dirty="0"/>
              <a:t> il </a:t>
            </a:r>
            <a:r>
              <a:rPr i="1" dirty="0" err="1"/>
              <a:t>convient</a:t>
            </a:r>
            <a:r>
              <a:rPr i="1" dirty="0"/>
              <a:t> ; </a:t>
            </a:r>
            <a:r>
              <a:rPr i="1" dirty="0" err="1"/>
              <a:t>mais</a:t>
            </a:r>
            <a:r>
              <a:rPr i="1" dirty="0"/>
              <a:t> </a:t>
            </a:r>
            <a:r>
              <a:rPr i="1" dirty="0" err="1">
                <a:solidFill>
                  <a:srgbClr val="92D050"/>
                </a:solidFill>
              </a:rPr>
              <a:t>l'Esprit</a:t>
            </a:r>
            <a:r>
              <a:rPr i="1" dirty="0">
                <a:solidFill>
                  <a:srgbClr val="92D050"/>
                </a:solidFill>
              </a:rPr>
              <a:t> </a:t>
            </a:r>
            <a:r>
              <a:rPr i="1" dirty="0" err="1">
                <a:solidFill>
                  <a:srgbClr val="92D050"/>
                </a:solidFill>
              </a:rPr>
              <a:t>lui-même</a:t>
            </a:r>
            <a:r>
              <a:rPr i="1" dirty="0">
                <a:solidFill>
                  <a:srgbClr val="92D050"/>
                </a:solidFill>
              </a:rPr>
              <a:t> </a:t>
            </a:r>
            <a:r>
              <a:rPr i="1" dirty="0" err="1">
                <a:solidFill>
                  <a:srgbClr val="92D050"/>
                </a:solidFill>
              </a:rPr>
              <a:t>intercède</a:t>
            </a:r>
            <a:r>
              <a:rPr i="1" dirty="0">
                <a:solidFill>
                  <a:srgbClr val="92D050"/>
                </a:solidFill>
              </a:rPr>
              <a:t> par des </a:t>
            </a:r>
            <a:r>
              <a:rPr i="1" dirty="0" err="1">
                <a:solidFill>
                  <a:srgbClr val="92D050"/>
                </a:solidFill>
              </a:rPr>
              <a:t>soupirs</a:t>
            </a:r>
            <a:r>
              <a:rPr i="1" dirty="0">
                <a:solidFill>
                  <a:srgbClr val="92D050"/>
                </a:solidFill>
              </a:rPr>
              <a:t> </a:t>
            </a:r>
            <a:r>
              <a:rPr i="1" dirty="0" err="1">
                <a:solidFill>
                  <a:srgbClr val="92D050"/>
                </a:solidFill>
              </a:rPr>
              <a:t>inexprimables</a:t>
            </a:r>
            <a:r>
              <a:rPr dirty="0">
                <a:solidFill>
                  <a:srgbClr val="92D050"/>
                </a:solidFill>
              </a:rPr>
              <a:t> </a:t>
            </a:r>
            <a:r>
              <a:rPr dirty="0"/>
              <a:t>(Ro</a:t>
            </a:r>
            <a:r>
              <a:rPr lang="fr-FR" dirty="0"/>
              <a:t>m</a:t>
            </a:r>
            <a:r>
              <a:rPr dirty="0"/>
              <a:t> 8.26)</a:t>
            </a:r>
          </a:p>
          <a:p>
            <a:pPr marL="387416" lvl="3" indent="-387416" defTabSz="537463">
              <a:spcBef>
                <a:spcPts val="0"/>
              </a:spcBef>
              <a:defRPr sz="3220">
                <a:latin typeface="Gill Sans"/>
                <a:ea typeface="Gill Sans"/>
                <a:cs typeface="Gill Sans"/>
                <a:sym typeface="Gill Sans"/>
              </a:defRPr>
            </a:pPr>
            <a:r>
              <a:rPr u="sng" dirty="0">
                <a:solidFill>
                  <a:srgbClr val="FFC000"/>
                </a:solidFill>
              </a:rPr>
              <a:t>Le </a:t>
            </a:r>
            <a:r>
              <a:rPr u="sng" dirty="0" err="1">
                <a:solidFill>
                  <a:srgbClr val="FFC000"/>
                </a:solidFill>
              </a:rPr>
              <a:t>moteur</a:t>
            </a:r>
            <a:r>
              <a:rPr u="sng" dirty="0">
                <a:solidFill>
                  <a:srgbClr val="FFC000"/>
                </a:solidFill>
              </a:rPr>
              <a:t> de la conscience</a:t>
            </a:r>
            <a:r>
              <a:rPr dirty="0">
                <a:solidFill>
                  <a:srgbClr val="FFC000"/>
                </a:solidFill>
              </a:rPr>
              <a:t> </a:t>
            </a:r>
            <a:r>
              <a:rPr dirty="0"/>
              <a:t>: </a:t>
            </a:r>
            <a:r>
              <a:rPr i="1" dirty="0"/>
              <a:t>Ma conscience me rend </a:t>
            </a:r>
            <a:r>
              <a:rPr i="1" dirty="0" err="1">
                <a:solidFill>
                  <a:srgbClr val="92D050"/>
                </a:solidFill>
              </a:rPr>
              <a:t>témoignage</a:t>
            </a:r>
            <a:r>
              <a:rPr i="1" dirty="0">
                <a:solidFill>
                  <a:srgbClr val="92D050"/>
                </a:solidFill>
              </a:rPr>
              <a:t> par </a:t>
            </a:r>
            <a:r>
              <a:rPr i="1" dirty="0" err="1">
                <a:solidFill>
                  <a:srgbClr val="92D050"/>
                </a:solidFill>
              </a:rPr>
              <a:t>l'Esprit</a:t>
            </a:r>
            <a:r>
              <a:rPr i="1" dirty="0">
                <a:solidFill>
                  <a:srgbClr val="92D050"/>
                </a:solidFill>
              </a:rPr>
              <a:t> Saint</a:t>
            </a:r>
            <a:r>
              <a:rPr dirty="0">
                <a:solidFill>
                  <a:srgbClr val="92D050"/>
                </a:solidFill>
              </a:rPr>
              <a:t> </a:t>
            </a:r>
            <a:r>
              <a:rPr dirty="0"/>
              <a:t>(Ro</a:t>
            </a:r>
            <a:r>
              <a:rPr lang="fr-FR" dirty="0"/>
              <a:t>m</a:t>
            </a:r>
            <a:r>
              <a:rPr dirty="0"/>
              <a:t> 9.1)</a:t>
            </a:r>
          </a:p>
          <a:p>
            <a:pPr marL="387416" lvl="3" indent="-387416" defTabSz="537463">
              <a:spcBef>
                <a:spcPts val="0"/>
              </a:spcBef>
              <a:defRPr sz="3220">
                <a:latin typeface="Gill Sans"/>
                <a:ea typeface="Gill Sans"/>
                <a:cs typeface="Gill Sans"/>
                <a:sym typeface="Gill Sans"/>
              </a:defRPr>
            </a:pPr>
            <a:r>
              <a:rPr u="sng" dirty="0">
                <a:solidFill>
                  <a:srgbClr val="FFC000"/>
                </a:solidFill>
              </a:rPr>
              <a:t>Une puissance de patience</a:t>
            </a:r>
            <a:r>
              <a:rPr dirty="0">
                <a:solidFill>
                  <a:srgbClr val="FFC000"/>
                </a:solidFill>
              </a:rPr>
              <a:t> </a:t>
            </a:r>
            <a:r>
              <a:rPr dirty="0"/>
              <a:t>: </a:t>
            </a:r>
            <a:r>
              <a:rPr i="1" dirty="0"/>
              <a:t>que </a:t>
            </a:r>
            <a:r>
              <a:rPr i="1" dirty="0" err="1"/>
              <a:t>vous</a:t>
            </a:r>
            <a:r>
              <a:rPr i="1" dirty="0"/>
              <a:t> </a:t>
            </a:r>
            <a:r>
              <a:rPr i="1" dirty="0" err="1"/>
              <a:t>abondiez</a:t>
            </a:r>
            <a:r>
              <a:rPr i="1" dirty="0"/>
              <a:t> </a:t>
            </a:r>
            <a:r>
              <a:rPr i="1" dirty="0" err="1">
                <a:solidFill>
                  <a:srgbClr val="92D050"/>
                </a:solidFill>
              </a:rPr>
              <a:t>en</a:t>
            </a:r>
            <a:r>
              <a:rPr i="1" dirty="0">
                <a:solidFill>
                  <a:srgbClr val="92D050"/>
                </a:solidFill>
              </a:rPr>
              <a:t> </a:t>
            </a:r>
            <a:r>
              <a:rPr i="1" dirty="0" err="1">
                <a:solidFill>
                  <a:srgbClr val="92D050"/>
                </a:solidFill>
              </a:rPr>
              <a:t>espérance</a:t>
            </a:r>
            <a:r>
              <a:rPr i="1" dirty="0">
                <a:solidFill>
                  <a:srgbClr val="92D050"/>
                </a:solidFill>
              </a:rPr>
              <a:t> </a:t>
            </a:r>
            <a:r>
              <a:rPr i="1" dirty="0"/>
              <a:t>par la puissance de </a:t>
            </a:r>
            <a:r>
              <a:rPr i="1" dirty="0" err="1"/>
              <a:t>l'Esprit</a:t>
            </a:r>
            <a:r>
              <a:rPr i="1" dirty="0"/>
              <a:t> Saint</a:t>
            </a:r>
            <a:r>
              <a:rPr dirty="0"/>
              <a:t> (Ro</a:t>
            </a:r>
            <a:r>
              <a:rPr lang="fr-FR" dirty="0"/>
              <a:t>m</a:t>
            </a:r>
            <a:r>
              <a:rPr dirty="0"/>
              <a:t> 15.13)</a:t>
            </a:r>
          </a:p>
        </p:txBody>
      </p:sp>
      <p:pic>
        <p:nvPicPr>
          <p:cNvPr id="179" name="Visavis.png" descr="Visavis.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 y="241300"/>
            <a:ext cx="2067207" cy="2120900"/>
          </a:xfrm>
          <a:prstGeom prst="rect">
            <a:avLst/>
          </a:prstGeom>
          <a:ln w="12700">
            <a:miter lim="400000"/>
          </a:ln>
        </p:spPr>
      </p:pic>
      <p:sp>
        <p:nvSpPr>
          <p:cNvPr id="180" name="dans les différents domaines de ma vie"/>
          <p:cNvSpPr txBox="1"/>
          <p:nvPr/>
        </p:nvSpPr>
        <p:spPr>
          <a:xfrm>
            <a:off x="6269140" y="1880424"/>
            <a:ext cx="5671171" cy="5334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3000" i="1">
                <a:latin typeface="Gill Sans"/>
                <a:ea typeface="Gill Sans"/>
                <a:cs typeface="Gill Sans"/>
                <a:sym typeface="Gill Sans"/>
              </a:defRPr>
            </a:lvl1pPr>
          </a:lstStyle>
          <a:p>
            <a:r>
              <a:t>dans les différents domaines de ma vie</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peelOff" invX="1"/>
      </p:transition>
    </mc:Choice>
    <mc:Choice xmlns="" xmlns:m="http://schemas.openxmlformats.org/officeDocument/2006/math" xmlns:a14="http://schemas.microsoft.com/office/drawing/2010/main" xmlns:p14="http://schemas.microsoft.com/office/powerpoint/2010/main" Requires="p14">
      <p:transition spd="slow" advClick="1" p14:dur="1500">
        <p:wipe dir="l"/>
      </p:transition>
    </mc:Choice>
    <mc:Fallback xmlns="" xmlns:m="http://schemas.openxmlformats.org/officeDocument/2006/math" xmlns:a14="http://schemas.microsoft.com/office/drawing/2010/main">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17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p:tmAbs val="0"/>
                                  </p:iterate>
                                  <p:childTnLst>
                                    <p:set>
                                      <p:cBhvr>
                                        <p:cTn id="10" fill="hold"/>
                                        <p:tgtEl>
                                          <p:spTgt spid="17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iterate>
                                    <p:tmAbs val="0"/>
                                  </p:iterate>
                                  <p:childTnLst>
                                    <p:set>
                                      <p:cBhvr>
                                        <p:cTn id="14" fill="hold"/>
                                        <p:tgtEl>
                                          <p:spTgt spid="17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iterate>
                                    <p:tmAbs val="0"/>
                                  </p:iterate>
                                  <p:childTnLst>
                                    <p:set>
                                      <p:cBhvr>
                                        <p:cTn id="18" fill="hold"/>
                                        <p:tgtEl>
                                          <p:spTgt spid="17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 grpId="0" build="p" bldLvl="5"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Être plein de l’Esprit"/>
          <p:cNvSpPr txBox="1">
            <a:spLocks noGrp="1"/>
          </p:cNvSpPr>
          <p:nvPr>
            <p:ph type="title"/>
          </p:nvPr>
        </p:nvSpPr>
        <p:spPr>
          <a:xfrm>
            <a:off x="2976342" y="375063"/>
            <a:ext cx="8771336" cy="1794396"/>
          </a:xfrm>
          <a:prstGeom prst="rect">
            <a:avLst/>
          </a:prstGeom>
        </p:spPr>
        <p:txBody>
          <a:bodyPr>
            <a:normAutofit fontScale="90000"/>
          </a:bodyPr>
          <a:lstStyle>
            <a:lvl1pPr>
              <a:defRPr>
                <a:latin typeface="Gill Sans"/>
                <a:ea typeface="Gill Sans"/>
                <a:cs typeface="Gill Sans"/>
                <a:sym typeface="Gill Sans"/>
              </a:defRPr>
            </a:lvl1pPr>
          </a:lstStyle>
          <a:p>
            <a:r>
              <a:rPr dirty="0" err="1"/>
              <a:t>Être</a:t>
            </a:r>
            <a:r>
              <a:rPr dirty="0"/>
              <a:t> </a:t>
            </a:r>
            <a:r>
              <a:rPr lang="fr-FR" dirty="0"/>
              <a:t>rempli</a:t>
            </a:r>
            <a:r>
              <a:rPr dirty="0"/>
              <a:t> de </a:t>
            </a:r>
            <a:r>
              <a:rPr dirty="0" err="1"/>
              <a:t>l’Esprit</a:t>
            </a:r>
            <a:endParaRPr dirty="0"/>
          </a:p>
        </p:txBody>
      </p:sp>
      <p:sp>
        <p:nvSpPr>
          <p:cNvPr id="183" name="relève de ma responsabilité : Soyez remplis de l’esprit (Eph 5. 18)…"/>
          <p:cNvSpPr txBox="1">
            <a:spLocks noGrp="1"/>
          </p:cNvSpPr>
          <p:nvPr>
            <p:ph type="body" idx="1"/>
          </p:nvPr>
        </p:nvSpPr>
        <p:spPr>
          <a:xfrm>
            <a:off x="482139" y="3036794"/>
            <a:ext cx="12153206" cy="6286500"/>
          </a:xfrm>
          <a:prstGeom prst="rect">
            <a:avLst/>
          </a:prstGeom>
        </p:spPr>
        <p:txBody>
          <a:bodyPr/>
          <a:lstStyle/>
          <a:p>
            <a:pPr marL="421105" lvl="3" indent="-421105">
              <a:spcBef>
                <a:spcPts val="0"/>
              </a:spcBef>
              <a:defRPr sz="3500">
                <a:latin typeface="Gill Sans"/>
                <a:ea typeface="Gill Sans"/>
                <a:cs typeface="Gill Sans"/>
                <a:sym typeface="Gill Sans"/>
              </a:defRPr>
            </a:pPr>
            <a:r>
              <a:rPr u="sng" dirty="0" err="1">
                <a:solidFill>
                  <a:srgbClr val="FFC000"/>
                </a:solidFill>
              </a:rPr>
              <a:t>relève</a:t>
            </a:r>
            <a:r>
              <a:rPr u="sng" dirty="0">
                <a:solidFill>
                  <a:srgbClr val="FFC000"/>
                </a:solidFill>
              </a:rPr>
              <a:t> de ma </a:t>
            </a:r>
            <a:r>
              <a:rPr u="sng" dirty="0" err="1">
                <a:solidFill>
                  <a:srgbClr val="FFC000"/>
                </a:solidFill>
              </a:rPr>
              <a:t>responsabilité</a:t>
            </a:r>
            <a:r>
              <a:rPr dirty="0">
                <a:solidFill>
                  <a:srgbClr val="FFC000"/>
                </a:solidFill>
              </a:rPr>
              <a:t> </a:t>
            </a:r>
            <a:r>
              <a:rPr dirty="0"/>
              <a:t>: </a:t>
            </a:r>
            <a:r>
              <a:rPr i="1" dirty="0" err="1"/>
              <a:t>Soyez</a:t>
            </a:r>
            <a:r>
              <a:rPr i="1" dirty="0"/>
              <a:t> </a:t>
            </a:r>
            <a:r>
              <a:rPr i="1" dirty="0" err="1"/>
              <a:t>remplis</a:t>
            </a:r>
            <a:r>
              <a:rPr i="1" dirty="0"/>
              <a:t> de </a:t>
            </a:r>
            <a:r>
              <a:rPr i="1" dirty="0" err="1"/>
              <a:t>l’esprit</a:t>
            </a:r>
            <a:r>
              <a:rPr dirty="0"/>
              <a:t> </a:t>
            </a:r>
            <a:r>
              <a:rPr sz="3200" dirty="0"/>
              <a:t>(Eph 5. 18)</a:t>
            </a:r>
          </a:p>
          <a:p>
            <a:pPr marL="421105" lvl="3" indent="-421105">
              <a:spcBef>
                <a:spcPts val="0"/>
              </a:spcBef>
              <a:defRPr sz="3500">
                <a:latin typeface="Gill Sans"/>
                <a:ea typeface="Gill Sans"/>
                <a:cs typeface="Gill Sans"/>
                <a:sym typeface="Gill Sans"/>
              </a:defRPr>
            </a:pPr>
            <a:r>
              <a:rPr u="sng" dirty="0" err="1">
                <a:solidFill>
                  <a:srgbClr val="FFC000"/>
                </a:solidFill>
              </a:rPr>
              <a:t>dépend</a:t>
            </a:r>
            <a:r>
              <a:rPr u="sng" dirty="0">
                <a:solidFill>
                  <a:srgbClr val="FFC000"/>
                </a:solidFill>
              </a:rPr>
              <a:t> de la manière </a:t>
            </a:r>
            <a:r>
              <a:rPr u="sng" dirty="0" err="1">
                <a:solidFill>
                  <a:srgbClr val="FFC000"/>
                </a:solidFill>
              </a:rPr>
              <a:t>dont</a:t>
            </a:r>
            <a:r>
              <a:rPr u="sng" dirty="0">
                <a:solidFill>
                  <a:srgbClr val="FFC000"/>
                </a:solidFill>
              </a:rPr>
              <a:t> je </a:t>
            </a:r>
            <a:r>
              <a:rPr u="sng" dirty="0" err="1">
                <a:solidFill>
                  <a:srgbClr val="FFC000"/>
                </a:solidFill>
              </a:rPr>
              <a:t>connais</a:t>
            </a:r>
            <a:r>
              <a:rPr u="sng" dirty="0">
                <a:solidFill>
                  <a:srgbClr val="FFC000"/>
                </a:solidFill>
              </a:rPr>
              <a:t> Dieu</a:t>
            </a:r>
            <a:r>
              <a:rPr dirty="0">
                <a:solidFill>
                  <a:srgbClr val="FFC000"/>
                </a:solidFill>
              </a:rPr>
              <a:t> </a:t>
            </a:r>
            <a:r>
              <a:rPr dirty="0"/>
              <a:t>: </a:t>
            </a:r>
            <a:r>
              <a:rPr i="1" dirty="0"/>
              <a:t>…</a:t>
            </a:r>
            <a:r>
              <a:rPr i="1" dirty="0" err="1"/>
              <a:t>en</a:t>
            </a:r>
            <a:r>
              <a:rPr i="1" dirty="0"/>
              <a:t> dialogue dans des </a:t>
            </a:r>
            <a:r>
              <a:rPr i="1" dirty="0" err="1"/>
              <a:t>psaumes</a:t>
            </a:r>
            <a:r>
              <a:rPr i="1" dirty="0"/>
              <a:t>, des </a:t>
            </a:r>
            <a:r>
              <a:rPr i="1" dirty="0" err="1"/>
              <a:t>hymnes</a:t>
            </a:r>
            <a:r>
              <a:rPr i="1" dirty="0"/>
              <a:t>, des </a:t>
            </a:r>
            <a:r>
              <a:rPr i="1" dirty="0" err="1"/>
              <a:t>cantiques</a:t>
            </a:r>
            <a:r>
              <a:rPr i="1" dirty="0"/>
              <a:t> </a:t>
            </a:r>
            <a:r>
              <a:rPr i="1" dirty="0" err="1"/>
              <a:t>spirituels</a:t>
            </a:r>
            <a:r>
              <a:rPr i="1" dirty="0"/>
              <a:t>, chantant et </a:t>
            </a:r>
            <a:r>
              <a:rPr i="1" dirty="0" err="1"/>
              <a:t>célébrant</a:t>
            </a:r>
            <a:r>
              <a:rPr i="1" dirty="0"/>
              <a:t> le Seigneur</a:t>
            </a:r>
            <a:r>
              <a:rPr dirty="0"/>
              <a:t> </a:t>
            </a:r>
            <a:r>
              <a:rPr sz="3200" dirty="0"/>
              <a:t>(Eph 5.19)</a:t>
            </a:r>
          </a:p>
          <a:p>
            <a:pPr marL="421105" lvl="3" indent="-421105">
              <a:spcBef>
                <a:spcPts val="0"/>
              </a:spcBef>
              <a:defRPr sz="3500">
                <a:latin typeface="Gill Sans"/>
                <a:ea typeface="Gill Sans"/>
                <a:cs typeface="Gill Sans"/>
                <a:sym typeface="Gill Sans"/>
              </a:defRPr>
            </a:pPr>
            <a:r>
              <a:rPr u="sng" dirty="0" err="1">
                <a:solidFill>
                  <a:srgbClr val="FFC000"/>
                </a:solidFill>
              </a:rPr>
              <a:t>dépend</a:t>
            </a:r>
            <a:r>
              <a:rPr u="sng" dirty="0">
                <a:solidFill>
                  <a:srgbClr val="FFC000"/>
                </a:solidFill>
              </a:rPr>
              <a:t> de la manière </a:t>
            </a:r>
            <a:r>
              <a:rPr u="sng" dirty="0" err="1">
                <a:solidFill>
                  <a:srgbClr val="FFC000"/>
                </a:solidFill>
              </a:rPr>
              <a:t>dont</a:t>
            </a:r>
            <a:r>
              <a:rPr u="sng" dirty="0">
                <a:solidFill>
                  <a:srgbClr val="FFC000"/>
                </a:solidFill>
              </a:rPr>
              <a:t> je </a:t>
            </a:r>
            <a:r>
              <a:rPr u="sng" dirty="0" err="1">
                <a:solidFill>
                  <a:srgbClr val="FFC000"/>
                </a:solidFill>
              </a:rPr>
              <a:t>regarde</a:t>
            </a:r>
            <a:r>
              <a:rPr u="sng" dirty="0">
                <a:solidFill>
                  <a:srgbClr val="FFC000"/>
                </a:solidFill>
              </a:rPr>
              <a:t> </a:t>
            </a:r>
            <a:r>
              <a:rPr lang="fr-FR" u="sng" dirty="0">
                <a:solidFill>
                  <a:srgbClr val="FFC000"/>
                </a:solidFill>
              </a:rPr>
              <a:t>les</a:t>
            </a:r>
            <a:r>
              <a:rPr u="sng" dirty="0">
                <a:solidFill>
                  <a:srgbClr val="FFC000"/>
                </a:solidFill>
              </a:rPr>
              <a:t> </a:t>
            </a:r>
            <a:r>
              <a:rPr u="sng" dirty="0" err="1">
                <a:solidFill>
                  <a:srgbClr val="FFC000"/>
                </a:solidFill>
              </a:rPr>
              <a:t>circonstances</a:t>
            </a:r>
            <a:r>
              <a:rPr dirty="0">
                <a:solidFill>
                  <a:srgbClr val="FFC000"/>
                </a:solidFill>
              </a:rPr>
              <a:t> </a:t>
            </a:r>
            <a:r>
              <a:rPr dirty="0"/>
              <a:t>: </a:t>
            </a:r>
            <a:r>
              <a:rPr i="1" dirty="0" err="1"/>
              <a:t>Rendant</a:t>
            </a:r>
            <a:r>
              <a:rPr i="1" dirty="0"/>
              <a:t> </a:t>
            </a:r>
            <a:r>
              <a:rPr i="1" dirty="0" err="1"/>
              <a:t>toujours</a:t>
            </a:r>
            <a:r>
              <a:rPr i="1" dirty="0"/>
              <a:t> grâce pour tout</a:t>
            </a:r>
            <a:r>
              <a:rPr dirty="0"/>
              <a:t> </a:t>
            </a:r>
            <a:r>
              <a:rPr sz="3200" dirty="0"/>
              <a:t>(Eph 5.20)</a:t>
            </a:r>
          </a:p>
          <a:p>
            <a:pPr marL="421105" lvl="3" indent="-421105">
              <a:spcBef>
                <a:spcPts val="0"/>
              </a:spcBef>
              <a:defRPr sz="3500">
                <a:latin typeface="Gill Sans"/>
                <a:ea typeface="Gill Sans"/>
                <a:cs typeface="Gill Sans"/>
                <a:sym typeface="Gill Sans"/>
              </a:defRPr>
            </a:pPr>
            <a:r>
              <a:rPr u="sng" dirty="0" err="1">
                <a:solidFill>
                  <a:srgbClr val="FFC000"/>
                </a:solidFill>
              </a:rPr>
              <a:t>dépend</a:t>
            </a:r>
            <a:r>
              <a:rPr u="sng" dirty="0">
                <a:solidFill>
                  <a:srgbClr val="FFC000"/>
                </a:solidFill>
              </a:rPr>
              <a:t> de la manière </a:t>
            </a:r>
            <a:r>
              <a:rPr u="sng" dirty="0" err="1">
                <a:solidFill>
                  <a:srgbClr val="FFC000"/>
                </a:solidFill>
              </a:rPr>
              <a:t>dont</a:t>
            </a:r>
            <a:r>
              <a:rPr u="sng" dirty="0">
                <a:solidFill>
                  <a:srgbClr val="FFC000"/>
                </a:solidFill>
              </a:rPr>
              <a:t> je suis </a:t>
            </a:r>
            <a:r>
              <a:rPr u="sng" dirty="0" err="1">
                <a:solidFill>
                  <a:srgbClr val="FFC000"/>
                </a:solidFill>
              </a:rPr>
              <a:t>en</a:t>
            </a:r>
            <a:r>
              <a:rPr u="sng" dirty="0">
                <a:solidFill>
                  <a:srgbClr val="FFC000"/>
                </a:solidFill>
              </a:rPr>
              <a:t> relation avec </a:t>
            </a:r>
            <a:r>
              <a:rPr u="sng" dirty="0" err="1">
                <a:solidFill>
                  <a:srgbClr val="FFC000"/>
                </a:solidFill>
              </a:rPr>
              <a:t>mon</a:t>
            </a:r>
            <a:r>
              <a:rPr u="sng" dirty="0">
                <a:solidFill>
                  <a:srgbClr val="FFC000"/>
                </a:solidFill>
              </a:rPr>
              <a:t> prochain</a:t>
            </a:r>
            <a:r>
              <a:rPr dirty="0">
                <a:solidFill>
                  <a:srgbClr val="FFC000"/>
                </a:solidFill>
              </a:rPr>
              <a:t> </a:t>
            </a:r>
            <a:r>
              <a:rPr dirty="0"/>
              <a:t>: </a:t>
            </a:r>
            <a:r>
              <a:rPr i="1" dirty="0" err="1"/>
              <a:t>vous</a:t>
            </a:r>
            <a:r>
              <a:rPr i="1" dirty="0"/>
              <a:t> </a:t>
            </a:r>
            <a:r>
              <a:rPr i="1" dirty="0" err="1"/>
              <a:t>soumettant</a:t>
            </a:r>
            <a:r>
              <a:rPr i="1" dirty="0"/>
              <a:t> les </a:t>
            </a:r>
            <a:r>
              <a:rPr i="1" dirty="0" err="1"/>
              <a:t>uns</a:t>
            </a:r>
            <a:r>
              <a:rPr i="1" dirty="0"/>
              <a:t> aux </a:t>
            </a:r>
            <a:r>
              <a:rPr i="1" dirty="0" err="1"/>
              <a:t>autres</a:t>
            </a:r>
            <a:r>
              <a:rPr i="1" dirty="0"/>
              <a:t> avec la </a:t>
            </a:r>
            <a:r>
              <a:rPr i="1" dirty="0" err="1"/>
              <a:t>crainte</a:t>
            </a:r>
            <a:r>
              <a:rPr i="1" dirty="0"/>
              <a:t> du Christ </a:t>
            </a:r>
            <a:r>
              <a:rPr dirty="0"/>
              <a:t>(Eph 5.21)</a:t>
            </a:r>
          </a:p>
        </p:txBody>
      </p:sp>
      <p:sp>
        <p:nvSpPr>
          <p:cNvPr id="185" name="une plénitude bienfaisante qui"/>
          <p:cNvSpPr txBox="1"/>
          <p:nvPr/>
        </p:nvSpPr>
        <p:spPr>
          <a:xfrm>
            <a:off x="7362010" y="1804224"/>
            <a:ext cx="4831632" cy="5842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3300" i="1">
                <a:latin typeface="Gill Sans"/>
                <a:ea typeface="Gill Sans"/>
                <a:cs typeface="Gill Sans"/>
                <a:sym typeface="Gill Sans"/>
              </a:defRPr>
            </a:lvl1pPr>
          </a:lstStyle>
          <a:p>
            <a:r>
              <a:t>une plénitude bienfaisante qui</a:t>
            </a:r>
          </a:p>
        </p:txBody>
      </p:sp>
      <p:pic>
        <p:nvPicPr>
          <p:cNvPr id="3" name="Image 2" descr="Une image contenant texte, fruit, nourriture, affiche&#10;&#10;Le contenu généré par l’IA peut être incorrect.">
            <a:extLst>
              <a:ext uri="{FF2B5EF4-FFF2-40B4-BE49-F238E27FC236}">
                <a16:creationId xmlns:a16="http://schemas.microsoft.com/office/drawing/2014/main" id="{3A19DAA7-1197-E87C-D8A4-AB2A72B7D1BD}"/>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303366" y="215488"/>
            <a:ext cx="2672976" cy="3356761"/>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peelOff" invX="1"/>
      </p:transition>
    </mc:Choice>
    <mc:Choice xmlns="" xmlns:m="http://schemas.openxmlformats.org/officeDocument/2006/math" xmlns:a14="http://schemas.microsoft.com/office/drawing/2010/main" xmlns:p14="http://schemas.microsoft.com/office/powerpoint/2010/main" Requires="p14">
      <p:transition spd="slow" advClick="1" p14:dur="1500">
        <p:wipe dir="l"/>
      </p:transition>
    </mc:Choice>
    <mc:Fallback xmlns="" xmlns:m="http://schemas.openxmlformats.org/officeDocument/2006/math" xmlns:a14="http://schemas.microsoft.com/office/drawing/2010/main">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18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p:tmAbs val="0"/>
                                  </p:iterate>
                                  <p:childTnLst>
                                    <p:set>
                                      <p:cBhvr>
                                        <p:cTn id="10" fill="hold"/>
                                        <p:tgtEl>
                                          <p:spTgt spid="18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iterate>
                                    <p:tmAbs val="0"/>
                                  </p:iterate>
                                  <p:childTnLst>
                                    <p:set>
                                      <p:cBhvr>
                                        <p:cTn id="14" fill="hold"/>
                                        <p:tgtEl>
                                          <p:spTgt spid="18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 grpId="0" build="p" bldLvl="5"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9D92B8E-920F-7000-F8D7-0C8E69CB0827}"/>
              </a:ext>
            </a:extLst>
          </p:cNvPr>
          <p:cNvSpPr>
            <a:spLocks noGrp="1"/>
          </p:cNvSpPr>
          <p:nvPr>
            <p:ph type="title"/>
          </p:nvPr>
        </p:nvSpPr>
        <p:spPr>
          <a:xfrm>
            <a:off x="952500" y="406400"/>
            <a:ext cx="11099800" cy="1156393"/>
          </a:xfrm>
        </p:spPr>
        <p:txBody>
          <a:bodyPr>
            <a:normAutofit fontScale="90000"/>
          </a:bodyPr>
          <a:lstStyle/>
          <a:p>
            <a:r>
              <a:rPr lang="fr-FR" dirty="0"/>
              <a:t>Le ministère de l’Esprit</a:t>
            </a:r>
          </a:p>
        </p:txBody>
      </p:sp>
      <p:sp>
        <p:nvSpPr>
          <p:cNvPr id="3" name="Espace réservé du texte 2">
            <a:extLst>
              <a:ext uri="{FF2B5EF4-FFF2-40B4-BE49-F238E27FC236}">
                <a16:creationId xmlns:a16="http://schemas.microsoft.com/office/drawing/2014/main" id="{A3105114-41FD-DBA3-A3B9-F90FD04BE023}"/>
              </a:ext>
            </a:extLst>
          </p:cNvPr>
          <p:cNvSpPr>
            <a:spLocks noGrp="1"/>
          </p:cNvSpPr>
          <p:nvPr>
            <p:ph type="body" idx="1"/>
          </p:nvPr>
        </p:nvSpPr>
        <p:spPr>
          <a:xfrm>
            <a:off x="681640" y="2121595"/>
            <a:ext cx="11700544" cy="7225606"/>
          </a:xfrm>
        </p:spPr>
        <p:txBody>
          <a:bodyPr>
            <a:normAutofit lnSpcReduction="10000"/>
          </a:bodyPr>
          <a:lstStyle/>
          <a:p>
            <a:pPr marL="301752" indent="-301752" defTabSz="385572">
              <a:spcBef>
                <a:spcPts val="0"/>
              </a:spcBef>
              <a:defRPr sz="2508">
                <a:latin typeface="Gill Sans"/>
                <a:ea typeface="Gill Sans"/>
                <a:cs typeface="Gill Sans"/>
                <a:sym typeface="Gill Sans"/>
              </a:defRPr>
            </a:pPr>
            <a:r>
              <a:rPr lang="fr-FR" sz="2800" u="sng" dirty="0">
                <a:solidFill>
                  <a:srgbClr val="FFC000"/>
                </a:solidFill>
              </a:rPr>
              <a:t>Aimer</a:t>
            </a:r>
            <a:r>
              <a:rPr lang="fr-FR" sz="2800" dirty="0"/>
              <a:t> : </a:t>
            </a:r>
            <a:r>
              <a:rPr lang="fr-FR" sz="2800" i="1" dirty="0"/>
              <a:t>l’amour de Dieu est versé dans nos cœurs </a:t>
            </a:r>
            <a:br>
              <a:rPr lang="fr-FR" sz="2800" i="1" dirty="0"/>
            </a:br>
            <a:r>
              <a:rPr lang="fr-FR" sz="2800" i="1" dirty="0"/>
              <a:t>              par l’Esprit Saint qui nous a été donné</a:t>
            </a:r>
            <a:r>
              <a:rPr lang="fr-FR" sz="2800" dirty="0"/>
              <a:t> </a:t>
            </a:r>
            <a:r>
              <a:rPr lang="fr-FR" dirty="0"/>
              <a:t>(Rom 5.5)</a:t>
            </a:r>
          </a:p>
          <a:p>
            <a:pPr marL="301752" indent="-301752" defTabSz="385572">
              <a:spcBef>
                <a:spcPts val="0"/>
              </a:spcBef>
              <a:defRPr sz="2508">
                <a:latin typeface="Gill Sans"/>
                <a:ea typeface="Gill Sans"/>
                <a:cs typeface="Gill Sans"/>
                <a:sym typeface="Gill Sans"/>
              </a:defRPr>
            </a:pPr>
            <a:r>
              <a:rPr lang="fr-FR" sz="2800" u="sng" dirty="0">
                <a:solidFill>
                  <a:srgbClr val="FFC000"/>
                </a:solidFill>
              </a:rPr>
              <a:t>Appartenir</a:t>
            </a:r>
            <a:r>
              <a:rPr lang="fr-FR" sz="2800" dirty="0"/>
              <a:t> : </a:t>
            </a:r>
            <a:r>
              <a:rPr lang="fr-FR" sz="2800" i="1" dirty="0"/>
              <a:t>Si quelqu’un n’a pas l’ Esprit de Christ, </a:t>
            </a:r>
            <a:br>
              <a:rPr lang="fr-FR" sz="2800" i="1" dirty="0"/>
            </a:br>
            <a:r>
              <a:rPr lang="fr-FR" sz="2800" i="1" dirty="0"/>
              <a:t>                       celui-là n’est pas de lui</a:t>
            </a:r>
            <a:r>
              <a:rPr lang="fr-FR" sz="2800" dirty="0"/>
              <a:t> </a:t>
            </a:r>
            <a:r>
              <a:rPr lang="fr-FR" dirty="0"/>
              <a:t>(Rom 8.9)</a:t>
            </a:r>
          </a:p>
          <a:p>
            <a:pPr marL="301752" indent="-301752" defTabSz="385572">
              <a:spcBef>
                <a:spcPts val="0"/>
              </a:spcBef>
              <a:defRPr sz="2508">
                <a:latin typeface="Gill Sans"/>
                <a:ea typeface="Gill Sans"/>
                <a:cs typeface="Gill Sans"/>
                <a:sym typeface="Gill Sans"/>
              </a:defRPr>
            </a:pPr>
            <a:r>
              <a:rPr lang="fr-FR" sz="2800" u="sng" dirty="0">
                <a:solidFill>
                  <a:srgbClr val="FFC000"/>
                </a:solidFill>
              </a:rPr>
              <a:t>Conduire</a:t>
            </a:r>
            <a:r>
              <a:rPr lang="fr-FR" sz="2800" dirty="0"/>
              <a:t> : </a:t>
            </a:r>
            <a:r>
              <a:rPr lang="fr-FR" sz="2800" i="1" dirty="0"/>
              <a:t>tous ceux qui sont conduits par l’ Esprit de Dieu, </a:t>
            </a:r>
            <a:br>
              <a:rPr lang="fr-FR" sz="2800" i="1" dirty="0"/>
            </a:br>
            <a:r>
              <a:rPr lang="fr-FR" sz="2800" i="1" dirty="0"/>
              <a:t>                    ceux-là sont fils de Dieu</a:t>
            </a:r>
            <a:r>
              <a:rPr lang="fr-FR" sz="2800" dirty="0"/>
              <a:t> </a:t>
            </a:r>
            <a:r>
              <a:rPr lang="fr-FR" dirty="0"/>
              <a:t>(Rom 8.14)</a:t>
            </a:r>
          </a:p>
          <a:p>
            <a:pPr marL="301752" indent="-301752" defTabSz="385572">
              <a:spcBef>
                <a:spcPts val="0"/>
              </a:spcBef>
              <a:defRPr sz="2508">
                <a:latin typeface="Gill Sans"/>
                <a:ea typeface="Gill Sans"/>
                <a:cs typeface="Gill Sans"/>
                <a:sym typeface="Gill Sans"/>
              </a:defRPr>
            </a:pPr>
            <a:r>
              <a:rPr lang="fr-FR" sz="2800" u="sng" dirty="0">
                <a:solidFill>
                  <a:srgbClr val="FFC000"/>
                </a:solidFill>
              </a:rPr>
              <a:t>Faire savoir</a:t>
            </a:r>
            <a:r>
              <a:rPr lang="fr-FR" sz="2800" dirty="0">
                <a:solidFill>
                  <a:srgbClr val="FFC000"/>
                </a:solidFill>
              </a:rPr>
              <a:t> </a:t>
            </a:r>
            <a:r>
              <a:rPr lang="fr-FR" sz="2800" dirty="0"/>
              <a:t>: </a:t>
            </a:r>
            <a:r>
              <a:rPr lang="fr-FR" sz="2800" i="1" dirty="0"/>
              <a:t>L’Esprit lui-même rend témoignage avec notre esprit, </a:t>
            </a:r>
            <a:br>
              <a:rPr lang="fr-FR" sz="2800" i="1" dirty="0"/>
            </a:br>
            <a:r>
              <a:rPr lang="fr-FR" sz="2800" i="1" dirty="0"/>
              <a:t>                       que nous sommes enfants de Dieu</a:t>
            </a:r>
            <a:r>
              <a:rPr lang="fr-FR" sz="2800" dirty="0"/>
              <a:t> </a:t>
            </a:r>
            <a:r>
              <a:rPr lang="fr-FR" dirty="0"/>
              <a:t>(Rom 8.16)</a:t>
            </a:r>
          </a:p>
          <a:p>
            <a:pPr marL="301752" indent="-301752" defTabSz="385572">
              <a:spcBef>
                <a:spcPts val="0"/>
              </a:spcBef>
              <a:defRPr sz="2508">
                <a:latin typeface="Gill Sans"/>
                <a:ea typeface="Gill Sans"/>
                <a:cs typeface="Gill Sans"/>
                <a:sym typeface="Gill Sans"/>
              </a:defRPr>
            </a:pPr>
            <a:r>
              <a:rPr lang="fr-FR" sz="2800" u="sng" dirty="0">
                <a:solidFill>
                  <a:srgbClr val="FFC000"/>
                </a:solidFill>
              </a:rPr>
              <a:t>Intercéder</a:t>
            </a:r>
            <a:r>
              <a:rPr lang="fr-FR" sz="2800" dirty="0"/>
              <a:t> : </a:t>
            </a:r>
            <a:r>
              <a:rPr lang="fr-FR" sz="2800" i="1" dirty="0"/>
              <a:t>il intercède pour les saints, selon Dieu</a:t>
            </a:r>
            <a:r>
              <a:rPr lang="fr-FR" sz="2800" dirty="0"/>
              <a:t> </a:t>
            </a:r>
            <a:r>
              <a:rPr lang="fr-FR" dirty="0"/>
              <a:t>(Rom 8.27)</a:t>
            </a:r>
          </a:p>
          <a:p>
            <a:pPr marL="301752" indent="-301752" defTabSz="385572">
              <a:spcBef>
                <a:spcPts val="0"/>
              </a:spcBef>
              <a:defRPr sz="2508">
                <a:latin typeface="Gill Sans"/>
                <a:ea typeface="Gill Sans"/>
                <a:cs typeface="Gill Sans"/>
                <a:sym typeface="Gill Sans"/>
              </a:defRPr>
            </a:pPr>
            <a:r>
              <a:rPr lang="fr-FR" sz="2800" u="sng" dirty="0">
                <a:solidFill>
                  <a:srgbClr val="FFC000"/>
                </a:solidFill>
              </a:rPr>
              <a:t>Attendre</a:t>
            </a:r>
            <a:r>
              <a:rPr lang="fr-FR" sz="2800" dirty="0"/>
              <a:t> : </a:t>
            </a:r>
            <a:r>
              <a:rPr lang="fr-FR" sz="2800" i="1" dirty="0"/>
              <a:t>que vous abondiez en espérance par la puissance de l’Esprit Saint</a:t>
            </a:r>
            <a:r>
              <a:rPr lang="fr-FR" sz="2800" dirty="0"/>
              <a:t> </a:t>
            </a:r>
            <a:br>
              <a:rPr lang="fr-FR" sz="2800" dirty="0"/>
            </a:br>
            <a:r>
              <a:rPr lang="fr-FR" sz="2800" dirty="0"/>
              <a:t>                   </a:t>
            </a:r>
            <a:r>
              <a:rPr lang="fr-FR" dirty="0"/>
              <a:t>(Rom 15.13)</a:t>
            </a:r>
          </a:p>
          <a:p>
            <a:pPr marL="301752" indent="-301752" defTabSz="385572">
              <a:spcBef>
                <a:spcPts val="0"/>
              </a:spcBef>
              <a:defRPr sz="2508" spc="-75">
                <a:latin typeface="Gill Sans"/>
                <a:ea typeface="Gill Sans"/>
                <a:cs typeface="Gill Sans"/>
                <a:sym typeface="Gill Sans"/>
              </a:defRPr>
            </a:pPr>
            <a:r>
              <a:rPr lang="fr-FR" sz="2800" u="sng" dirty="0">
                <a:solidFill>
                  <a:srgbClr val="FFC000"/>
                </a:solidFill>
              </a:rPr>
              <a:t>Sanctifier</a:t>
            </a:r>
            <a:r>
              <a:rPr lang="fr-FR" sz="2800" dirty="0"/>
              <a:t> : </a:t>
            </a:r>
            <a:r>
              <a:rPr lang="fr-FR" sz="2800" i="1" dirty="0"/>
              <a:t>que l’offrande des nations soit agréable, </a:t>
            </a:r>
            <a:br>
              <a:rPr lang="fr-FR" sz="2800" i="1" dirty="0"/>
            </a:br>
            <a:r>
              <a:rPr lang="fr-FR" sz="2800" i="1" dirty="0"/>
              <a:t>                     étant sanctifiée par l’Esprit Saint</a:t>
            </a:r>
            <a:r>
              <a:rPr lang="fr-FR" sz="2800" dirty="0"/>
              <a:t> </a:t>
            </a:r>
            <a:r>
              <a:rPr lang="fr-FR" dirty="0"/>
              <a:t>(Rom 15.16)</a:t>
            </a:r>
          </a:p>
          <a:p>
            <a:pPr marL="301752" indent="-301752" defTabSz="385572">
              <a:spcBef>
                <a:spcPts val="0"/>
              </a:spcBef>
              <a:defRPr sz="2508">
                <a:latin typeface="Gill Sans"/>
                <a:ea typeface="Gill Sans"/>
                <a:cs typeface="Gill Sans"/>
                <a:sym typeface="Gill Sans"/>
              </a:defRPr>
            </a:pPr>
            <a:r>
              <a:rPr lang="fr-FR" sz="2800" u="sng" dirty="0">
                <a:solidFill>
                  <a:srgbClr val="FFC000"/>
                </a:solidFill>
              </a:rPr>
              <a:t>Agir</a:t>
            </a:r>
            <a:r>
              <a:rPr lang="fr-FR" sz="2800" u="sng" dirty="0"/>
              <a:t> </a:t>
            </a:r>
            <a:r>
              <a:rPr lang="fr-FR" sz="2800" dirty="0"/>
              <a:t>: </a:t>
            </a:r>
            <a:r>
              <a:rPr lang="fr-FR" sz="2800" i="1" dirty="0"/>
              <a:t>par la puissance de miracles et de prodiges, </a:t>
            </a:r>
            <a:br>
              <a:rPr lang="fr-FR" sz="2800" i="1" dirty="0"/>
            </a:br>
            <a:r>
              <a:rPr lang="fr-FR" sz="2800" i="1" dirty="0"/>
              <a:t>          par la puissance de l’Esprit de Dieu</a:t>
            </a:r>
            <a:r>
              <a:rPr lang="fr-FR" sz="2800" dirty="0"/>
              <a:t> </a:t>
            </a:r>
            <a:r>
              <a:rPr lang="fr-FR" dirty="0"/>
              <a:t>(Rom 15.19)</a:t>
            </a:r>
          </a:p>
          <a:p>
            <a:pPr marL="301752" indent="-301752" defTabSz="385572">
              <a:spcBef>
                <a:spcPts val="0"/>
              </a:spcBef>
              <a:defRPr sz="2508">
                <a:latin typeface="Gill Sans"/>
                <a:ea typeface="Gill Sans"/>
                <a:cs typeface="Gill Sans"/>
                <a:sym typeface="Gill Sans"/>
              </a:defRPr>
            </a:pPr>
            <a:r>
              <a:rPr lang="fr-FR" sz="2800" u="sng" dirty="0">
                <a:solidFill>
                  <a:srgbClr val="FFC000"/>
                </a:solidFill>
              </a:rPr>
              <a:t>Donner les moyens</a:t>
            </a:r>
            <a:r>
              <a:rPr lang="fr-FR" sz="2800" dirty="0">
                <a:solidFill>
                  <a:srgbClr val="FFC000"/>
                </a:solidFill>
              </a:rPr>
              <a:t> </a:t>
            </a:r>
            <a:r>
              <a:rPr lang="fr-FR" sz="2800" dirty="0"/>
              <a:t>: </a:t>
            </a:r>
            <a:r>
              <a:rPr lang="fr-FR" sz="2800" i="1" dirty="0"/>
              <a:t>je vous exhorte, frères, par notre Seigneur Jésus Christ </a:t>
            </a:r>
            <a:br>
              <a:rPr lang="fr-FR" sz="2800" i="1" dirty="0"/>
            </a:br>
            <a:r>
              <a:rPr lang="fr-FR" sz="2800" i="1" dirty="0"/>
              <a:t>                                     et par l’amour de l’Esprit, à combattre avec moi </a:t>
            </a:r>
            <a:br>
              <a:rPr lang="fr-FR" sz="2800" i="1" dirty="0"/>
            </a:br>
            <a:r>
              <a:rPr lang="fr-FR" sz="2800" i="1" dirty="0"/>
              <a:t>                                     dans vos prières à Dieu pour moi </a:t>
            </a:r>
            <a:r>
              <a:rPr lang="fr-FR" dirty="0"/>
              <a:t>(Rom 15.30)</a:t>
            </a:r>
          </a:p>
        </p:txBody>
      </p:sp>
      <p:sp>
        <p:nvSpPr>
          <p:cNvPr id="4" name="en nous, bien qu’on puisse l’ignorer !">
            <a:extLst>
              <a:ext uri="{FF2B5EF4-FFF2-40B4-BE49-F238E27FC236}">
                <a16:creationId xmlns:a16="http://schemas.microsoft.com/office/drawing/2014/main" id="{D632B8FF-11B6-0103-6CC6-7FD54234D34F}"/>
              </a:ext>
            </a:extLst>
          </p:cNvPr>
          <p:cNvSpPr txBox="1"/>
          <p:nvPr/>
        </p:nvSpPr>
        <p:spPr>
          <a:xfrm>
            <a:off x="9719595" y="1544677"/>
            <a:ext cx="2641750"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3200" i="1">
                <a:latin typeface="Gill Sans"/>
                <a:ea typeface="Gill Sans"/>
                <a:cs typeface="Gill Sans"/>
                <a:sym typeface="Gill Sans"/>
              </a:defRPr>
            </a:lvl1pPr>
          </a:lstStyle>
          <a:p>
            <a:r>
              <a:rPr lang="fr-FR" dirty="0"/>
              <a:t>dans le croyant</a:t>
            </a:r>
            <a:endParaRPr dirty="0"/>
          </a:p>
        </p:txBody>
      </p:sp>
    </p:spTree>
    <p:extLst>
      <p:ext uri="{BB962C8B-B14F-4D97-AF65-F5344CB8AC3E}">
        <p14:creationId xmlns:p14="http://schemas.microsoft.com/office/powerpoint/2010/main" val="318415477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DF7EBFA-37E9-3D59-F000-439E0D03184A}"/>
              </a:ext>
            </a:extLst>
          </p:cNvPr>
          <p:cNvSpPr>
            <a:spLocks noGrp="1"/>
          </p:cNvSpPr>
          <p:nvPr>
            <p:ph type="title"/>
          </p:nvPr>
        </p:nvSpPr>
        <p:spPr>
          <a:xfrm>
            <a:off x="952500" y="406400"/>
            <a:ext cx="11099800" cy="956887"/>
          </a:xfrm>
        </p:spPr>
        <p:txBody>
          <a:bodyPr>
            <a:normAutofit fontScale="90000"/>
          </a:bodyPr>
          <a:lstStyle/>
          <a:p>
            <a:r>
              <a:rPr lang="fr-FR" dirty="0"/>
              <a:t>Quelques noms de l’Esprit</a:t>
            </a:r>
          </a:p>
        </p:txBody>
      </p:sp>
      <p:sp>
        <p:nvSpPr>
          <p:cNvPr id="3" name="Espace réservé du texte 2">
            <a:extLst>
              <a:ext uri="{FF2B5EF4-FFF2-40B4-BE49-F238E27FC236}">
                <a16:creationId xmlns:a16="http://schemas.microsoft.com/office/drawing/2014/main" id="{A3E8E81A-87E8-D815-5827-C01570B2F6AA}"/>
              </a:ext>
            </a:extLst>
          </p:cNvPr>
          <p:cNvSpPr>
            <a:spLocks noGrp="1"/>
          </p:cNvSpPr>
          <p:nvPr>
            <p:ph type="body" idx="1"/>
          </p:nvPr>
        </p:nvSpPr>
        <p:spPr>
          <a:xfrm>
            <a:off x="598516" y="2204721"/>
            <a:ext cx="11903826" cy="6672579"/>
          </a:xfrm>
        </p:spPr>
        <p:txBody>
          <a:bodyPr>
            <a:normAutofit lnSpcReduction="10000"/>
          </a:bodyPr>
          <a:lstStyle/>
          <a:p>
            <a:pPr marL="397042" indent="-397042">
              <a:spcBef>
                <a:spcPts val="3900"/>
              </a:spcBef>
              <a:defRPr sz="3300">
                <a:latin typeface="Gill Sans"/>
                <a:ea typeface="Gill Sans"/>
                <a:cs typeface="Gill Sans"/>
                <a:sym typeface="Gill Sans"/>
              </a:defRPr>
            </a:pPr>
            <a:r>
              <a:rPr lang="fr-FR" u="sng" dirty="0">
                <a:solidFill>
                  <a:srgbClr val="FFC000"/>
                </a:solidFill>
              </a:rPr>
              <a:t>Parler de la part de Dieu </a:t>
            </a:r>
            <a:r>
              <a:rPr lang="fr-FR" dirty="0">
                <a:solidFill>
                  <a:srgbClr val="FFC000"/>
                </a:solidFill>
              </a:rPr>
              <a:t>: </a:t>
            </a:r>
            <a:r>
              <a:rPr lang="fr-FR" i="1" dirty="0"/>
              <a:t>quand ils vous livreront, ne soyez pas en souci comment vous parlerez, ni de ce que vous direz; car il vous sera donné dans cette heure-là ce que vous direz; car ce n'est pas vous qui parlez, mais c'est </a:t>
            </a:r>
            <a:r>
              <a:rPr lang="fr-FR" i="1" dirty="0">
                <a:solidFill>
                  <a:srgbClr val="FFC000"/>
                </a:solidFill>
              </a:rPr>
              <a:t>l'Esprit de votre Père qui parle en vous</a:t>
            </a:r>
            <a:r>
              <a:rPr lang="fr-FR" i="1" dirty="0"/>
              <a:t>. </a:t>
            </a:r>
            <a:r>
              <a:rPr lang="fr-FR" dirty="0"/>
              <a:t>(</a:t>
            </a:r>
            <a:r>
              <a:rPr lang="fr-FR" dirty="0" err="1"/>
              <a:t>Matth</a:t>
            </a:r>
            <a:r>
              <a:rPr lang="fr-FR" dirty="0"/>
              <a:t> 10. 19, 20) </a:t>
            </a:r>
          </a:p>
          <a:p>
            <a:pPr marL="397042" indent="-397042">
              <a:spcBef>
                <a:spcPts val="3900"/>
              </a:spcBef>
              <a:defRPr sz="3300">
                <a:latin typeface="Gill Sans"/>
                <a:ea typeface="Gill Sans"/>
                <a:cs typeface="Gill Sans"/>
                <a:sym typeface="Gill Sans"/>
              </a:defRPr>
            </a:pPr>
            <a:r>
              <a:rPr lang="fr-FR" u="sng" dirty="0">
                <a:solidFill>
                  <a:srgbClr val="FFC000"/>
                </a:solidFill>
              </a:rPr>
              <a:t>Parler en vérité </a:t>
            </a:r>
            <a:r>
              <a:rPr lang="fr-FR" dirty="0">
                <a:solidFill>
                  <a:srgbClr val="FFC000"/>
                </a:solidFill>
              </a:rPr>
              <a:t>:</a:t>
            </a:r>
            <a:r>
              <a:rPr lang="fr-FR" dirty="0"/>
              <a:t> </a:t>
            </a:r>
            <a:r>
              <a:rPr lang="fr-FR" i="1" dirty="0">
                <a:solidFill>
                  <a:srgbClr val="FFC000"/>
                </a:solidFill>
              </a:rPr>
              <a:t>l’Esprit de vérité </a:t>
            </a:r>
            <a:r>
              <a:rPr lang="fr-FR" i="1" dirty="0"/>
              <a:t>que le monde ne peut pas recevoir, parce qu'il ne le voit pas et ne le connaît pas; mais vous, vous le connaissez, parce </a:t>
            </a:r>
            <a:r>
              <a:rPr lang="fr-FR" i="1" dirty="0">
                <a:solidFill>
                  <a:srgbClr val="FFC000"/>
                </a:solidFill>
              </a:rPr>
              <a:t>qu'il demeure avec vous</a:t>
            </a:r>
            <a:r>
              <a:rPr lang="fr-FR" i="1" dirty="0"/>
              <a:t>, et qu'il sera en vous </a:t>
            </a:r>
            <a:r>
              <a:rPr lang="fr-FR" dirty="0"/>
              <a:t>(Jean 14.17)</a:t>
            </a:r>
          </a:p>
          <a:p>
            <a:pPr marL="397042" indent="-397042">
              <a:spcBef>
                <a:spcPts val="3900"/>
              </a:spcBef>
              <a:defRPr sz="3300">
                <a:latin typeface="Gill Sans"/>
                <a:ea typeface="Gill Sans"/>
                <a:cs typeface="Gill Sans"/>
                <a:sym typeface="Gill Sans"/>
              </a:defRPr>
            </a:pPr>
            <a:r>
              <a:rPr lang="fr-FR" u="sng" dirty="0">
                <a:solidFill>
                  <a:srgbClr val="FFC000"/>
                </a:solidFill>
              </a:rPr>
              <a:t>Être dirigé </a:t>
            </a:r>
            <a:r>
              <a:rPr lang="fr-FR" dirty="0">
                <a:solidFill>
                  <a:srgbClr val="FFC000"/>
                </a:solidFill>
              </a:rPr>
              <a:t>: </a:t>
            </a:r>
            <a:r>
              <a:rPr lang="fr-FR" dirty="0">
                <a:solidFill>
                  <a:schemeClr val="tx1"/>
                </a:solidFill>
              </a:rPr>
              <a:t>Paul et Timothée </a:t>
            </a:r>
            <a:r>
              <a:rPr lang="fr-FR" i="1" dirty="0"/>
              <a:t>étant venus jusqu'en Mysie, ils essayèrent de se rendre en Bithynie, mais </a:t>
            </a:r>
            <a:r>
              <a:rPr lang="fr-FR" i="1" dirty="0">
                <a:solidFill>
                  <a:srgbClr val="FFC000"/>
                </a:solidFill>
              </a:rPr>
              <a:t>l'Esprit de Jésus ne le leur permit pas</a:t>
            </a:r>
            <a:r>
              <a:rPr lang="fr-FR" dirty="0"/>
              <a:t>. (Actes 16.7)</a:t>
            </a:r>
          </a:p>
        </p:txBody>
      </p:sp>
      <p:sp>
        <p:nvSpPr>
          <p:cNvPr id="4" name="qui manifestent ses actions">
            <a:extLst>
              <a:ext uri="{FF2B5EF4-FFF2-40B4-BE49-F238E27FC236}">
                <a16:creationId xmlns:a16="http://schemas.microsoft.com/office/drawing/2014/main" id="{32866AC6-AEA2-CF6A-1EEE-7517DF98C38B}"/>
              </a:ext>
            </a:extLst>
          </p:cNvPr>
          <p:cNvSpPr txBox="1"/>
          <p:nvPr/>
        </p:nvSpPr>
        <p:spPr>
          <a:xfrm>
            <a:off x="5761623" y="1486486"/>
            <a:ext cx="6535443"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3200" i="1">
                <a:latin typeface="Gill Sans"/>
                <a:ea typeface="Gill Sans"/>
                <a:cs typeface="Gill Sans"/>
                <a:sym typeface="Gill Sans"/>
              </a:defRPr>
            </a:lvl1pPr>
          </a:lstStyle>
          <a:p>
            <a:r>
              <a:rPr dirty="0"/>
              <a:t>qui </a:t>
            </a:r>
            <a:r>
              <a:rPr dirty="0" err="1"/>
              <a:t>manifestent</a:t>
            </a:r>
            <a:r>
              <a:rPr dirty="0"/>
              <a:t> </a:t>
            </a:r>
            <a:r>
              <a:rPr dirty="0" err="1"/>
              <a:t>ses</a:t>
            </a:r>
            <a:r>
              <a:rPr dirty="0"/>
              <a:t> </a:t>
            </a:r>
            <a:r>
              <a:rPr lang="fr-FR" dirty="0"/>
              <a:t>ACTIONS par nous </a:t>
            </a:r>
            <a:endParaRPr dirty="0"/>
          </a:p>
        </p:txBody>
      </p:sp>
    </p:spTree>
    <p:extLst>
      <p:ext uri="{BB962C8B-B14F-4D97-AF65-F5344CB8AC3E}">
        <p14:creationId xmlns:p14="http://schemas.microsoft.com/office/powerpoint/2010/main" val="64406095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A1E839-B2A1-82B0-2FAE-35540FE2DBB3}"/>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280377CF-2903-9805-1A9A-ABD4FB746871}"/>
              </a:ext>
            </a:extLst>
          </p:cNvPr>
          <p:cNvSpPr>
            <a:spLocks noGrp="1"/>
          </p:cNvSpPr>
          <p:nvPr>
            <p:ph type="title"/>
          </p:nvPr>
        </p:nvSpPr>
        <p:spPr>
          <a:xfrm>
            <a:off x="952500" y="406400"/>
            <a:ext cx="11099800" cy="956887"/>
          </a:xfrm>
        </p:spPr>
        <p:txBody>
          <a:bodyPr>
            <a:normAutofit fontScale="90000"/>
          </a:bodyPr>
          <a:lstStyle/>
          <a:p>
            <a:r>
              <a:rPr lang="fr-FR" dirty="0"/>
              <a:t>Quelques noms de l’Esprit</a:t>
            </a:r>
          </a:p>
        </p:txBody>
      </p:sp>
      <p:sp>
        <p:nvSpPr>
          <p:cNvPr id="3" name="Espace réservé du texte 2">
            <a:extLst>
              <a:ext uri="{FF2B5EF4-FFF2-40B4-BE49-F238E27FC236}">
                <a16:creationId xmlns:a16="http://schemas.microsoft.com/office/drawing/2014/main" id="{EC8F4D25-3D04-3DA1-2EB8-400D7065C0AD}"/>
              </a:ext>
            </a:extLst>
          </p:cNvPr>
          <p:cNvSpPr>
            <a:spLocks noGrp="1"/>
          </p:cNvSpPr>
          <p:nvPr>
            <p:ph type="body" idx="1"/>
          </p:nvPr>
        </p:nvSpPr>
        <p:spPr>
          <a:xfrm>
            <a:off x="598516" y="2204721"/>
            <a:ext cx="11903826" cy="7142479"/>
          </a:xfrm>
        </p:spPr>
        <p:txBody>
          <a:bodyPr>
            <a:normAutofit fontScale="85000" lnSpcReduction="10000"/>
          </a:bodyPr>
          <a:lstStyle/>
          <a:p>
            <a:pPr marL="397042" indent="-397042">
              <a:spcBef>
                <a:spcPts val="3900"/>
              </a:spcBef>
              <a:defRPr sz="3300">
                <a:latin typeface="Gill Sans"/>
                <a:ea typeface="Gill Sans"/>
                <a:cs typeface="Gill Sans"/>
                <a:sym typeface="Gill Sans"/>
              </a:defRPr>
            </a:pPr>
            <a:r>
              <a:rPr lang="fr-FR" u="sng" dirty="0">
                <a:solidFill>
                  <a:srgbClr val="FFC000"/>
                </a:solidFill>
              </a:rPr>
              <a:t>Manifester la grâce </a:t>
            </a:r>
            <a:r>
              <a:rPr lang="fr-FR" i="1" dirty="0"/>
              <a:t>:</a:t>
            </a:r>
            <a:r>
              <a:rPr lang="fr-FR" dirty="0"/>
              <a:t> </a:t>
            </a:r>
            <a:r>
              <a:rPr lang="fr-FR" i="1" dirty="0"/>
              <a:t>ayant le même </a:t>
            </a:r>
            <a:r>
              <a:rPr lang="fr-FR" i="1" dirty="0">
                <a:solidFill>
                  <a:srgbClr val="92D050"/>
                </a:solidFill>
              </a:rPr>
              <a:t>esprit de foi </a:t>
            </a:r>
            <a:r>
              <a:rPr lang="fr-FR" i="1" dirty="0"/>
              <a:t>… Car toutes choses sont pour vous, </a:t>
            </a:r>
            <a:r>
              <a:rPr lang="fr-FR" i="1" dirty="0">
                <a:solidFill>
                  <a:srgbClr val="92D050"/>
                </a:solidFill>
              </a:rPr>
              <a:t>afin que la grâce, abondant par le moyen de plusieurs, multiplie les actions de grâces à la gloire de Dieu</a:t>
            </a:r>
            <a:r>
              <a:rPr lang="fr-FR" i="1" dirty="0"/>
              <a:t>. </a:t>
            </a:r>
            <a:r>
              <a:rPr lang="fr-FR" dirty="0"/>
              <a:t>(2Cor 4. 13-15) </a:t>
            </a:r>
          </a:p>
          <a:p>
            <a:pPr marL="397042" indent="-397042">
              <a:spcBef>
                <a:spcPts val="3900"/>
              </a:spcBef>
              <a:defRPr sz="3300">
                <a:latin typeface="Gill Sans"/>
                <a:ea typeface="Gill Sans"/>
                <a:cs typeface="Gill Sans"/>
                <a:sym typeface="Gill Sans"/>
              </a:defRPr>
            </a:pPr>
            <a:r>
              <a:rPr lang="fr-FR" u="sng" dirty="0">
                <a:solidFill>
                  <a:srgbClr val="FFC000"/>
                </a:solidFill>
              </a:rPr>
              <a:t>Faire preuve de sagesse et de révélation </a:t>
            </a:r>
            <a:r>
              <a:rPr lang="fr-FR" dirty="0">
                <a:solidFill>
                  <a:srgbClr val="FFC000"/>
                </a:solidFill>
              </a:rPr>
              <a:t>: </a:t>
            </a:r>
            <a:r>
              <a:rPr lang="fr-FR" i="1" dirty="0"/>
              <a:t>que le Dieu de notre Seigneur Jésus Christ, le Père de gloire, vous donne l</a:t>
            </a:r>
            <a:r>
              <a:rPr lang="fr-FR" i="1" dirty="0">
                <a:solidFill>
                  <a:schemeClr val="tx1"/>
                </a:solidFill>
              </a:rPr>
              <a:t>’</a:t>
            </a:r>
            <a:r>
              <a:rPr lang="fr-FR" i="1" dirty="0">
                <a:solidFill>
                  <a:srgbClr val="92D050"/>
                </a:solidFill>
              </a:rPr>
              <a:t>esprit de sagesse et de révélation </a:t>
            </a:r>
            <a:br>
              <a:rPr lang="fr-FR" i="1" dirty="0">
                <a:solidFill>
                  <a:srgbClr val="92D050"/>
                </a:solidFill>
              </a:rPr>
            </a:br>
            <a:r>
              <a:rPr lang="fr-FR" i="1" dirty="0">
                <a:solidFill>
                  <a:srgbClr val="92D050"/>
                </a:solidFill>
              </a:rPr>
              <a:t>dans sa connaissance</a:t>
            </a:r>
            <a:r>
              <a:rPr lang="fr-FR" i="1" dirty="0">
                <a:solidFill>
                  <a:srgbClr val="FFC000"/>
                </a:solidFill>
              </a:rPr>
              <a:t> </a:t>
            </a:r>
            <a:r>
              <a:rPr lang="fr-FR" dirty="0"/>
              <a:t>(</a:t>
            </a:r>
            <a:r>
              <a:rPr lang="fr-FR" dirty="0" err="1"/>
              <a:t>Eph</a:t>
            </a:r>
            <a:r>
              <a:rPr lang="fr-FR" dirty="0"/>
              <a:t> 1.17)</a:t>
            </a:r>
          </a:p>
          <a:p>
            <a:pPr marL="397042" indent="-397042">
              <a:spcBef>
                <a:spcPts val="3900"/>
              </a:spcBef>
              <a:defRPr sz="3300">
                <a:latin typeface="Gill Sans"/>
                <a:ea typeface="Gill Sans"/>
                <a:cs typeface="Gill Sans"/>
                <a:sym typeface="Gill Sans"/>
              </a:defRPr>
            </a:pPr>
            <a:r>
              <a:rPr lang="fr-FR" u="sng" dirty="0">
                <a:solidFill>
                  <a:srgbClr val="FFC000"/>
                </a:solidFill>
              </a:rPr>
              <a:t>Faire preuve d’amour, de puissance, de conseil </a:t>
            </a:r>
            <a:r>
              <a:rPr lang="fr-FR" i="1" dirty="0"/>
              <a:t>:</a:t>
            </a:r>
            <a:r>
              <a:rPr lang="fr-FR" dirty="0"/>
              <a:t> Dieu ne nous a pas </a:t>
            </a:r>
            <a:r>
              <a:rPr lang="fr-FR" dirty="0">
                <a:solidFill>
                  <a:srgbClr val="92D050"/>
                </a:solidFill>
              </a:rPr>
              <a:t>donné</a:t>
            </a:r>
            <a:r>
              <a:rPr lang="fr-FR" dirty="0"/>
              <a:t> un </a:t>
            </a:r>
            <a:r>
              <a:rPr lang="fr-FR" dirty="0">
                <a:solidFill>
                  <a:srgbClr val="92D050"/>
                </a:solidFill>
              </a:rPr>
              <a:t>esprit</a:t>
            </a:r>
            <a:r>
              <a:rPr lang="fr-FR" dirty="0"/>
              <a:t> de crainte, mais </a:t>
            </a:r>
            <a:r>
              <a:rPr lang="fr-FR" dirty="0">
                <a:solidFill>
                  <a:srgbClr val="92D050"/>
                </a:solidFill>
              </a:rPr>
              <a:t>de puissance, et d'amour, et de conseil</a:t>
            </a:r>
            <a:r>
              <a:rPr lang="fr-FR" dirty="0"/>
              <a:t>. (2Ti 1.7)</a:t>
            </a:r>
          </a:p>
          <a:p>
            <a:pPr marL="397042" indent="-397042">
              <a:spcBef>
                <a:spcPts val="3900"/>
              </a:spcBef>
              <a:defRPr sz="3300">
                <a:latin typeface="Gill Sans"/>
                <a:ea typeface="Gill Sans"/>
                <a:cs typeface="Gill Sans"/>
                <a:sym typeface="Gill Sans"/>
              </a:defRPr>
            </a:pPr>
            <a:r>
              <a:rPr lang="fr-FR" u="sng" dirty="0">
                <a:solidFill>
                  <a:srgbClr val="FFC000"/>
                </a:solidFill>
              </a:rPr>
              <a:t>D’assurance de la justice </a:t>
            </a:r>
            <a:r>
              <a:rPr lang="fr-FR" dirty="0">
                <a:solidFill>
                  <a:srgbClr val="FFC000"/>
                </a:solidFill>
              </a:rPr>
              <a:t>:</a:t>
            </a:r>
            <a:r>
              <a:rPr lang="fr-FR" i="1" dirty="0">
                <a:solidFill>
                  <a:srgbClr val="FFC000"/>
                </a:solidFill>
              </a:rPr>
              <a:t> </a:t>
            </a:r>
            <a:r>
              <a:rPr lang="fr-FR" i="1" dirty="0"/>
              <a:t>quand celui-là </a:t>
            </a:r>
            <a:r>
              <a:rPr lang="fr-FR" dirty="0">
                <a:solidFill>
                  <a:srgbClr val="FFC000"/>
                </a:solidFill>
              </a:rPr>
              <a:t>(le consolateur) </a:t>
            </a:r>
            <a:r>
              <a:rPr lang="fr-FR" i="1" dirty="0"/>
              <a:t>sera venu, </a:t>
            </a:r>
            <a:br>
              <a:rPr lang="fr-FR" i="1" dirty="0"/>
            </a:br>
            <a:r>
              <a:rPr lang="fr-FR" i="1" dirty="0"/>
              <a:t>il convaincra le monde de </a:t>
            </a:r>
            <a:r>
              <a:rPr lang="fr-FR" i="1" dirty="0">
                <a:solidFill>
                  <a:srgbClr val="92D050"/>
                </a:solidFill>
              </a:rPr>
              <a:t>péché</a:t>
            </a:r>
            <a:r>
              <a:rPr lang="fr-FR" i="1" dirty="0"/>
              <a:t>, et de </a:t>
            </a:r>
            <a:r>
              <a:rPr lang="fr-FR" i="1" dirty="0">
                <a:solidFill>
                  <a:srgbClr val="92D050"/>
                </a:solidFill>
              </a:rPr>
              <a:t>justice,</a:t>
            </a:r>
            <a:r>
              <a:rPr lang="fr-FR" i="1" dirty="0"/>
              <a:t> et de </a:t>
            </a:r>
            <a:r>
              <a:rPr lang="fr-FR" i="1" dirty="0">
                <a:solidFill>
                  <a:srgbClr val="92D050"/>
                </a:solidFill>
              </a:rPr>
              <a:t>jugement</a:t>
            </a:r>
            <a:r>
              <a:rPr lang="fr-FR" i="1" dirty="0"/>
              <a:t> : de péché, </a:t>
            </a:r>
            <a:br>
              <a:rPr lang="fr-FR" i="1" dirty="0"/>
            </a:br>
            <a:r>
              <a:rPr lang="fr-FR" i="1" dirty="0"/>
              <a:t>parce qu'ils ne croient pas en moi ; de justice, parce que je m'en vais à mon Père, et que vous ne me voyez plus ; de jugement, parce que le chef de ce monde est jugé</a:t>
            </a:r>
            <a:r>
              <a:rPr lang="fr-FR" dirty="0"/>
              <a:t>. (Jean 16. 7-11)</a:t>
            </a:r>
          </a:p>
        </p:txBody>
      </p:sp>
      <p:sp>
        <p:nvSpPr>
          <p:cNvPr id="4" name="qui manifestent ses actions">
            <a:extLst>
              <a:ext uri="{FF2B5EF4-FFF2-40B4-BE49-F238E27FC236}">
                <a16:creationId xmlns:a16="http://schemas.microsoft.com/office/drawing/2014/main" id="{48F78AB5-D2E8-CAE3-17BF-D0CE9D462B86}"/>
              </a:ext>
            </a:extLst>
          </p:cNvPr>
          <p:cNvSpPr txBox="1"/>
          <p:nvPr/>
        </p:nvSpPr>
        <p:spPr>
          <a:xfrm>
            <a:off x="5815412" y="1486486"/>
            <a:ext cx="6535443"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3200" i="1">
                <a:latin typeface="Gill Sans"/>
                <a:ea typeface="Gill Sans"/>
                <a:cs typeface="Gill Sans"/>
                <a:sym typeface="Gill Sans"/>
              </a:defRPr>
            </a:lvl1pPr>
          </a:lstStyle>
          <a:p>
            <a:r>
              <a:rPr dirty="0"/>
              <a:t>qui </a:t>
            </a:r>
            <a:r>
              <a:rPr dirty="0" err="1"/>
              <a:t>manifestent</a:t>
            </a:r>
            <a:r>
              <a:rPr dirty="0"/>
              <a:t> </a:t>
            </a:r>
            <a:r>
              <a:rPr dirty="0" err="1"/>
              <a:t>ses</a:t>
            </a:r>
            <a:r>
              <a:rPr dirty="0"/>
              <a:t> </a:t>
            </a:r>
            <a:r>
              <a:rPr lang="fr-FR" dirty="0"/>
              <a:t>ACTIONS par nous </a:t>
            </a:r>
            <a:endParaRPr dirty="0"/>
          </a:p>
        </p:txBody>
      </p:sp>
    </p:spTree>
    <p:extLst>
      <p:ext uri="{BB962C8B-B14F-4D97-AF65-F5344CB8AC3E}">
        <p14:creationId xmlns:p14="http://schemas.microsoft.com/office/powerpoint/2010/main" val="140790404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Gradient">
  <a:themeElements>
    <a:clrScheme name="Gradient">
      <a:dk1>
        <a:srgbClr val="FF0000"/>
      </a:dk1>
      <a:lt1>
        <a:srgbClr val="FFFFFF"/>
      </a:lt1>
      <a:dk2>
        <a:srgbClr val="53585F"/>
      </a:dk2>
      <a:lt2>
        <a:srgbClr val="DCDEE0"/>
      </a:lt2>
      <a:accent1>
        <a:srgbClr val="0065C1"/>
      </a:accent1>
      <a:accent2>
        <a:srgbClr val="189B1A"/>
      </a:accent2>
      <a:accent3>
        <a:srgbClr val="008C91"/>
      </a:accent3>
      <a:accent4>
        <a:srgbClr val="5747C1"/>
      </a:accent4>
      <a:accent5>
        <a:srgbClr val="971817"/>
      </a:accent5>
      <a:accent6>
        <a:srgbClr val="BC8027"/>
      </a:accent6>
      <a:hlink>
        <a:srgbClr val="0000FF"/>
      </a:hlink>
      <a:folHlink>
        <a:srgbClr val="FF00FF"/>
      </a:folHlink>
    </a:clrScheme>
    <a:fontScheme name="Gradient">
      <a:majorFont>
        <a:latin typeface="Helvetica Light"/>
        <a:ea typeface="Helvetica Light"/>
        <a:cs typeface="Helvetica Light"/>
      </a:majorFont>
      <a:minorFont>
        <a:latin typeface="Helvetica Light"/>
        <a:ea typeface="Helvetica Light"/>
        <a:cs typeface="Helvetica Light"/>
      </a:minorFont>
    </a:fontScheme>
    <a:fmtScheme name="Gradi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r="18900000" rotWithShape="0">
              <a:srgbClr val="000000">
                <a:alpha val="80000"/>
              </a:srgbClr>
            </a:outerShdw>
          </a:effectLst>
        </a:effectStyle>
        <a:effectStyle>
          <a:effectLst>
            <a:outerShdw blurRad="76200" dir="18900000" rotWithShape="0">
              <a:srgbClr val="000000">
                <a:alpha val="80000"/>
              </a:srgbClr>
            </a:outerShdw>
          </a:effectLst>
        </a:effectStyle>
        <a:effectStyle>
          <a:effectLst>
            <a:outerShdw blurRad="76200" dir="18900000" rotWithShape="0">
              <a:srgbClr val="000000">
                <a:alpha val="8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0">
              <a:schemeClr val="accent1"/>
            </a:gs>
            <a:gs pos="100000">
              <a:schemeClr val="accent1">
                <a:hueOff val="321132"/>
                <a:satOff val="-12043"/>
                <a:lumOff val="-7113"/>
              </a:schemeClr>
            </a:gs>
          </a:gsLst>
          <a:lin ang="5400000" scaled="0"/>
        </a:gradFill>
        <a:ln w="12700" cap="flat">
          <a:noFill/>
          <a:miter lim="400000"/>
        </a:ln>
        <a:effectLst>
          <a:outerShdw blurRad="76200" dir="18900000" rotWithShape="0">
            <a:srgbClr val="000000">
              <a:alpha val="8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outerShdw blurRad="25400" dist="23998" dir="2700000" rotWithShape="0">
                <a:srgbClr val="000000">
                  <a:alpha val="31034"/>
                </a:srgbClr>
              </a:outerShdw>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Gradient">
  <a:themeElements>
    <a:clrScheme name="Gradient">
      <a:dk1>
        <a:srgbClr val="000000"/>
      </a:dk1>
      <a:lt1>
        <a:srgbClr val="FFFFFF"/>
      </a:lt1>
      <a:dk2>
        <a:srgbClr val="53585F"/>
      </a:dk2>
      <a:lt2>
        <a:srgbClr val="DCDEE0"/>
      </a:lt2>
      <a:accent1>
        <a:srgbClr val="0065C1"/>
      </a:accent1>
      <a:accent2>
        <a:srgbClr val="189B1A"/>
      </a:accent2>
      <a:accent3>
        <a:srgbClr val="008C91"/>
      </a:accent3>
      <a:accent4>
        <a:srgbClr val="5747C1"/>
      </a:accent4>
      <a:accent5>
        <a:srgbClr val="971817"/>
      </a:accent5>
      <a:accent6>
        <a:srgbClr val="BC8027"/>
      </a:accent6>
      <a:hlink>
        <a:srgbClr val="0000FF"/>
      </a:hlink>
      <a:folHlink>
        <a:srgbClr val="FF00FF"/>
      </a:folHlink>
    </a:clrScheme>
    <a:fontScheme name="Gradient">
      <a:majorFont>
        <a:latin typeface="Helvetica Light"/>
        <a:ea typeface="Helvetica Light"/>
        <a:cs typeface="Helvetica Light"/>
      </a:majorFont>
      <a:minorFont>
        <a:latin typeface="Helvetica Light"/>
        <a:ea typeface="Helvetica Light"/>
        <a:cs typeface="Helvetica Light"/>
      </a:minorFont>
    </a:fontScheme>
    <a:fmtScheme name="Gradi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r="18900000" rotWithShape="0">
              <a:srgbClr val="000000">
                <a:alpha val="80000"/>
              </a:srgbClr>
            </a:outerShdw>
          </a:effectLst>
        </a:effectStyle>
        <a:effectStyle>
          <a:effectLst>
            <a:outerShdw blurRad="76200" dir="18900000" rotWithShape="0">
              <a:srgbClr val="000000">
                <a:alpha val="80000"/>
              </a:srgbClr>
            </a:outerShdw>
          </a:effectLst>
        </a:effectStyle>
        <a:effectStyle>
          <a:effectLst>
            <a:outerShdw blurRad="76200" dir="18900000" rotWithShape="0">
              <a:srgbClr val="000000">
                <a:alpha val="8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0">
              <a:schemeClr val="accent1"/>
            </a:gs>
            <a:gs pos="100000">
              <a:schemeClr val="accent1">
                <a:hueOff val="321132"/>
                <a:satOff val="-12043"/>
                <a:lumOff val="-7113"/>
              </a:schemeClr>
            </a:gs>
          </a:gsLst>
          <a:lin ang="5400000" scaled="0"/>
        </a:gradFill>
        <a:ln w="12700" cap="flat">
          <a:noFill/>
          <a:miter lim="400000"/>
        </a:ln>
        <a:effectLst>
          <a:outerShdw blurRad="76200" dir="18900000" rotWithShape="0">
            <a:srgbClr val="000000">
              <a:alpha val="8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outerShdw blurRad="25400" dist="23998" dir="2700000" rotWithShape="0">
                <a:srgbClr val="000000">
                  <a:alpha val="31034"/>
                </a:srgbClr>
              </a:outerShdw>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917</TotalTime>
  <Words>3232</Words>
  <Application>Microsoft Office PowerPoint</Application>
  <PresentationFormat>Personnalisé</PresentationFormat>
  <Paragraphs>148</Paragraphs>
  <Slides>20</Slides>
  <Notes>11</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20</vt:i4>
      </vt:variant>
    </vt:vector>
  </HeadingPairs>
  <TitlesOfParts>
    <vt:vector size="27" baseType="lpstr">
      <vt:lpstr>Arial</vt:lpstr>
      <vt:lpstr>Avenir Roman</vt:lpstr>
      <vt:lpstr>Helvetica</vt:lpstr>
      <vt:lpstr>Helvetica Light</vt:lpstr>
      <vt:lpstr>Times New Roman</vt:lpstr>
      <vt:lpstr>Wingdings</vt:lpstr>
      <vt:lpstr>Gradient</vt:lpstr>
      <vt:lpstr>Le St Esprit dans ma vie d’accompagnant</vt:lpstr>
      <vt:lpstr>Plan</vt:lpstr>
      <vt:lpstr>Recevoir le St Esprit</vt:lpstr>
      <vt:lpstr>Le discerner en moi</vt:lpstr>
      <vt:lpstr>Le discerner en moi</vt:lpstr>
      <vt:lpstr>Être rempli de l’Esprit</vt:lpstr>
      <vt:lpstr>Le ministère de l’Esprit</vt:lpstr>
      <vt:lpstr>Quelques noms de l’Esprit</vt:lpstr>
      <vt:lpstr>Quelques noms de l’Esprit</vt:lpstr>
      <vt:lpstr>L’utilité</vt:lpstr>
      <vt:lpstr>L’utilité</vt:lpstr>
      <vt:lpstr>Le miracle de l’Esprit</vt:lpstr>
      <vt:lpstr>Galates</vt:lpstr>
      <vt:lpstr> Thessaloniciens</vt:lpstr>
      <vt:lpstr> Romains</vt:lpstr>
      <vt:lpstr>Corinthiens</vt:lpstr>
      <vt:lpstr>Philippiens</vt:lpstr>
      <vt:lpstr>Colossiens</vt:lpstr>
      <vt:lpstr>Ephésiens</vt:lpstr>
      <vt:lpstr>Pistes de réflexion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Etiennette Rouméas</dc:creator>
  <cp:lastModifiedBy>Etiennette Rouméas</cp:lastModifiedBy>
  <cp:revision>2</cp:revision>
  <dcterms:modified xsi:type="dcterms:W3CDTF">2025-04-07T06:48:15Z</dcterms:modified>
</cp:coreProperties>
</file>