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2"/>
  </p:notesMasterIdLst>
  <p:handoutMasterIdLst>
    <p:handoutMasterId r:id="rId13"/>
  </p:handoutMasterIdLst>
  <p:sldIdLst>
    <p:sldId id="257" r:id="rId2"/>
    <p:sldId id="259" r:id="rId3"/>
    <p:sldId id="260" r:id="rId4"/>
    <p:sldId id="261" r:id="rId5"/>
    <p:sldId id="262" r:id="rId6"/>
    <p:sldId id="263" r:id="rId7"/>
    <p:sldId id="264" r:id="rId8"/>
    <p:sldId id="267" r:id="rId9"/>
    <p:sldId id="265" r:id="rId10"/>
    <p:sldId id="266" r:id="rId11"/>
  </p:sldIdLst>
  <p:sldSz cx="9144000" cy="6858000" type="screen4x3"/>
  <p:notesSz cx="6858000" cy="9144000"/>
  <p:defaultTextStyle>
    <a:defPPr>
      <a:defRPr lang="fr-FR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ヒラギノ角ゴ Pro W3" panose="020B0300000000000000" pitchFamily="34" charset="-128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ヒラギノ角ゴ Pro W3" panose="020B0300000000000000" pitchFamily="34" charset="-128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ヒラギノ角ゴ Pro W3" panose="020B0300000000000000" pitchFamily="34" charset="-128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ヒラギノ角ゴ Pro W3" panose="020B0300000000000000" pitchFamily="34" charset="-128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ヒラギノ角ゴ Pro W3" panose="020B0300000000000000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ヒラギノ角ゴ Pro W3" panose="020B0300000000000000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ヒラギノ角ゴ Pro W3" panose="020B0300000000000000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ヒラギノ角ゴ Pro W3" panose="020B0300000000000000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ヒラギノ角ゴ Pro W3" panose="020B0300000000000000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359"/>
    <p:restoredTop sz="87978"/>
  </p:normalViewPr>
  <p:slideViewPr>
    <p:cSldViewPr snapToGrid="0" snapToObjects="1">
      <p:cViewPr>
        <p:scale>
          <a:sx n="50" d="100"/>
          <a:sy n="50" d="100"/>
        </p:scale>
        <p:origin x="472" y="5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4F1CAD1D-E8F0-8D45-BF63-931ED395724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8EC14FA0-7269-AF47-975E-9658D8A7C34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E214B484-FABE-5A45-940E-BE2834537A8C}" type="datetime1">
              <a:rPr lang="fr-FR" altLang="fr-FR"/>
              <a:pPr>
                <a:defRPr/>
              </a:pPr>
              <a:t>21/04/2025</a:t>
            </a:fld>
            <a:endParaRPr lang="fr-FR" alt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E766C599-F4FB-6D44-B738-AA5D3B467549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1179BEDA-2FE8-0145-8AE1-D54C9C4EE599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65042EFC-7753-5A40-AE82-521A45C2DE65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61DE884C-D665-F849-8CE1-B2B36F67937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24FA1A5C-CEE0-574A-822A-46C70DBC9FFC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C68D8703-01D1-284E-95BE-D12D818EF7C0}" type="datetime1">
              <a:rPr lang="fr-FR" altLang="fr-FR"/>
              <a:pPr>
                <a:defRPr/>
              </a:pPr>
              <a:t>21/04/2025</a:t>
            </a:fld>
            <a:endParaRPr lang="fr-FR" altLang="fr-FR"/>
          </a:p>
        </p:txBody>
      </p:sp>
      <p:sp>
        <p:nvSpPr>
          <p:cNvPr id="4" name="Espace réservé de l'image des diapositives 3">
            <a:extLst>
              <a:ext uri="{FF2B5EF4-FFF2-40B4-BE49-F238E27FC236}">
                <a16:creationId xmlns:a16="http://schemas.microsoft.com/office/drawing/2014/main" id="{A40353EE-4AD5-324D-BB68-5DC275CF3630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>
            <a:extLst>
              <a:ext uri="{FF2B5EF4-FFF2-40B4-BE49-F238E27FC236}">
                <a16:creationId xmlns:a16="http://schemas.microsoft.com/office/drawing/2014/main" id="{C423984B-EC9C-C945-B41C-D41238E554C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fr-FR" altLang="fr-FR" noProof="0"/>
              <a:t>Cliquez pour modifier les styles du texte du masque</a:t>
            </a:r>
          </a:p>
          <a:p>
            <a:pPr lvl="1"/>
            <a:r>
              <a:rPr lang="fr-FR" altLang="fr-FR" noProof="0"/>
              <a:t>Deuxième niveau</a:t>
            </a:r>
          </a:p>
          <a:p>
            <a:pPr lvl="2"/>
            <a:r>
              <a:rPr lang="fr-FR" altLang="fr-FR" noProof="0"/>
              <a:t>Troisième niveau</a:t>
            </a:r>
          </a:p>
          <a:p>
            <a:pPr lvl="3"/>
            <a:r>
              <a:rPr lang="fr-FR" altLang="fr-FR" noProof="0"/>
              <a:t>Quatrième niveau</a:t>
            </a:r>
          </a:p>
          <a:p>
            <a:pPr lvl="4"/>
            <a:r>
              <a:rPr lang="fr-FR" altLang="fr-FR" noProof="0"/>
              <a:t>Cinquième niveau</a:t>
            </a:r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569526D-9EA5-9749-A861-F1D843010B9C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E9588E6C-A63E-DD40-A527-2CC31FCE92B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1B185B75-AEB6-C54E-985A-2574FDC070D5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panose="020B0300000000000000" pitchFamily="34" charset="-128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panose="020B0300000000000000" pitchFamily="34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panose="020B0300000000000000" pitchFamily="34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panose="020B0300000000000000" pitchFamily="34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panose="020B0300000000000000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Espace réservé de l'image des diapositives 1">
            <a:extLst>
              <a:ext uri="{FF2B5EF4-FFF2-40B4-BE49-F238E27FC236}">
                <a16:creationId xmlns:a16="http://schemas.microsoft.com/office/drawing/2014/main" id="{8AF04EA0-CCAE-C847-B53B-5F0A4E565F2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8" name="Espace réservé des notes 2">
            <a:extLst>
              <a:ext uri="{FF2B5EF4-FFF2-40B4-BE49-F238E27FC236}">
                <a16:creationId xmlns:a16="http://schemas.microsoft.com/office/drawing/2014/main" id="{70B24674-DC4F-AA49-B8C4-CE42D88FFBE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r-FR" altLang="fr-FR"/>
          </a:p>
        </p:txBody>
      </p:sp>
      <p:sp>
        <p:nvSpPr>
          <p:cNvPr id="24579" name="Espace réservé du numéro de diapositive 3">
            <a:extLst>
              <a:ext uri="{FF2B5EF4-FFF2-40B4-BE49-F238E27FC236}">
                <a16:creationId xmlns:a16="http://schemas.microsoft.com/office/drawing/2014/main" id="{CFF40403-71B5-8D42-BBFE-625BD1C08C9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fld id="{0BDFB30B-8496-134D-9E3C-1176D531159B}" type="slidenum">
              <a:rPr lang="fr-FR" altLang="fr-FR">
                <a:latin typeface="Calibri" panose="020F0502020204030204" pitchFamily="34" charset="0"/>
              </a:rPr>
              <a:pPr/>
              <a:t>2</a:t>
            </a:fld>
            <a:endParaRPr lang="fr-FR" altLang="fr-FR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Espace réservé de l'image des diapositives 1">
            <a:extLst>
              <a:ext uri="{FF2B5EF4-FFF2-40B4-BE49-F238E27FC236}">
                <a16:creationId xmlns:a16="http://schemas.microsoft.com/office/drawing/2014/main" id="{8AF04EA0-CCAE-C847-B53B-5F0A4E565F2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8" name="Espace réservé des notes 2">
            <a:extLst>
              <a:ext uri="{FF2B5EF4-FFF2-40B4-BE49-F238E27FC236}">
                <a16:creationId xmlns:a16="http://schemas.microsoft.com/office/drawing/2014/main" id="{70B24674-DC4F-AA49-B8C4-CE42D88FFBE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r-FR" altLang="fr-FR"/>
          </a:p>
        </p:txBody>
      </p:sp>
      <p:sp>
        <p:nvSpPr>
          <p:cNvPr id="24579" name="Espace réservé du numéro de diapositive 3">
            <a:extLst>
              <a:ext uri="{FF2B5EF4-FFF2-40B4-BE49-F238E27FC236}">
                <a16:creationId xmlns:a16="http://schemas.microsoft.com/office/drawing/2014/main" id="{CFF40403-71B5-8D42-BBFE-625BD1C08C9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fld id="{0BDFB30B-8496-134D-9E3C-1176D531159B}" type="slidenum">
              <a:rPr lang="fr-FR" altLang="fr-FR">
                <a:latin typeface="Calibri" panose="020F0502020204030204" pitchFamily="34" charset="0"/>
              </a:rPr>
              <a:pPr/>
              <a:t>3</a:t>
            </a:fld>
            <a:endParaRPr lang="fr-FR" altLang="fr-FR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18676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Espace réservé de l'image des diapositives 1">
            <a:extLst>
              <a:ext uri="{FF2B5EF4-FFF2-40B4-BE49-F238E27FC236}">
                <a16:creationId xmlns:a16="http://schemas.microsoft.com/office/drawing/2014/main" id="{8AF04EA0-CCAE-C847-B53B-5F0A4E565F2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8" name="Espace réservé des notes 2">
            <a:extLst>
              <a:ext uri="{FF2B5EF4-FFF2-40B4-BE49-F238E27FC236}">
                <a16:creationId xmlns:a16="http://schemas.microsoft.com/office/drawing/2014/main" id="{70B24674-DC4F-AA49-B8C4-CE42D88FFBE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r-FR" altLang="fr-FR"/>
          </a:p>
        </p:txBody>
      </p:sp>
      <p:sp>
        <p:nvSpPr>
          <p:cNvPr id="24579" name="Espace réservé du numéro de diapositive 3">
            <a:extLst>
              <a:ext uri="{FF2B5EF4-FFF2-40B4-BE49-F238E27FC236}">
                <a16:creationId xmlns:a16="http://schemas.microsoft.com/office/drawing/2014/main" id="{CFF40403-71B5-8D42-BBFE-625BD1C08C9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fld id="{0BDFB30B-8496-134D-9E3C-1176D531159B}" type="slidenum">
              <a:rPr lang="fr-FR" altLang="fr-FR">
                <a:latin typeface="Calibri" panose="020F0502020204030204" pitchFamily="34" charset="0"/>
              </a:rPr>
              <a:pPr/>
              <a:t>4</a:t>
            </a:fld>
            <a:endParaRPr lang="fr-FR" altLang="fr-FR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68031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Espace réservé de l'image des diapositives 1">
            <a:extLst>
              <a:ext uri="{FF2B5EF4-FFF2-40B4-BE49-F238E27FC236}">
                <a16:creationId xmlns:a16="http://schemas.microsoft.com/office/drawing/2014/main" id="{8AF04EA0-CCAE-C847-B53B-5F0A4E565F2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8" name="Espace réservé des notes 2">
            <a:extLst>
              <a:ext uri="{FF2B5EF4-FFF2-40B4-BE49-F238E27FC236}">
                <a16:creationId xmlns:a16="http://schemas.microsoft.com/office/drawing/2014/main" id="{70B24674-DC4F-AA49-B8C4-CE42D88FFBE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r-FR" altLang="fr-FR"/>
          </a:p>
        </p:txBody>
      </p:sp>
      <p:sp>
        <p:nvSpPr>
          <p:cNvPr id="24579" name="Espace réservé du numéro de diapositive 3">
            <a:extLst>
              <a:ext uri="{FF2B5EF4-FFF2-40B4-BE49-F238E27FC236}">
                <a16:creationId xmlns:a16="http://schemas.microsoft.com/office/drawing/2014/main" id="{CFF40403-71B5-8D42-BBFE-625BD1C08C9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fld id="{0BDFB30B-8496-134D-9E3C-1176D531159B}" type="slidenum">
              <a:rPr lang="fr-FR" altLang="fr-FR">
                <a:latin typeface="Calibri" panose="020F0502020204030204" pitchFamily="34" charset="0"/>
              </a:rPr>
              <a:pPr/>
              <a:t>5</a:t>
            </a:fld>
            <a:endParaRPr lang="fr-FR" altLang="fr-FR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0323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Espace réservé de l'image des diapositives 1">
            <a:extLst>
              <a:ext uri="{FF2B5EF4-FFF2-40B4-BE49-F238E27FC236}">
                <a16:creationId xmlns:a16="http://schemas.microsoft.com/office/drawing/2014/main" id="{8AF04EA0-CCAE-C847-B53B-5F0A4E565F2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8" name="Espace réservé des notes 2">
            <a:extLst>
              <a:ext uri="{FF2B5EF4-FFF2-40B4-BE49-F238E27FC236}">
                <a16:creationId xmlns:a16="http://schemas.microsoft.com/office/drawing/2014/main" id="{70B24674-DC4F-AA49-B8C4-CE42D88FFBE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r-FR" altLang="fr-FR"/>
          </a:p>
        </p:txBody>
      </p:sp>
      <p:sp>
        <p:nvSpPr>
          <p:cNvPr id="24579" name="Espace réservé du numéro de diapositive 3">
            <a:extLst>
              <a:ext uri="{FF2B5EF4-FFF2-40B4-BE49-F238E27FC236}">
                <a16:creationId xmlns:a16="http://schemas.microsoft.com/office/drawing/2014/main" id="{CFF40403-71B5-8D42-BBFE-625BD1C08C9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fld id="{0BDFB30B-8496-134D-9E3C-1176D531159B}" type="slidenum">
              <a:rPr lang="fr-FR" altLang="fr-FR">
                <a:latin typeface="Calibri" panose="020F0502020204030204" pitchFamily="34" charset="0"/>
              </a:rPr>
              <a:pPr/>
              <a:t>6</a:t>
            </a:fld>
            <a:endParaRPr lang="fr-FR" altLang="fr-FR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429759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Espace réservé de l'image des diapositives 1">
            <a:extLst>
              <a:ext uri="{FF2B5EF4-FFF2-40B4-BE49-F238E27FC236}">
                <a16:creationId xmlns:a16="http://schemas.microsoft.com/office/drawing/2014/main" id="{8AF04EA0-CCAE-C847-B53B-5F0A4E565F2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8" name="Espace réservé des notes 2">
            <a:extLst>
              <a:ext uri="{FF2B5EF4-FFF2-40B4-BE49-F238E27FC236}">
                <a16:creationId xmlns:a16="http://schemas.microsoft.com/office/drawing/2014/main" id="{70B24674-DC4F-AA49-B8C4-CE42D88FFBE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r-FR" altLang="fr-FR"/>
          </a:p>
        </p:txBody>
      </p:sp>
      <p:sp>
        <p:nvSpPr>
          <p:cNvPr id="24579" name="Espace réservé du numéro de diapositive 3">
            <a:extLst>
              <a:ext uri="{FF2B5EF4-FFF2-40B4-BE49-F238E27FC236}">
                <a16:creationId xmlns:a16="http://schemas.microsoft.com/office/drawing/2014/main" id="{CFF40403-71B5-8D42-BBFE-625BD1C08C9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fld id="{0BDFB30B-8496-134D-9E3C-1176D531159B}" type="slidenum">
              <a:rPr lang="fr-FR" altLang="fr-FR">
                <a:latin typeface="Calibri" panose="020F0502020204030204" pitchFamily="34" charset="0"/>
              </a:rPr>
              <a:pPr/>
              <a:t>7</a:t>
            </a:fld>
            <a:endParaRPr lang="fr-FR" altLang="fr-FR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620043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Espace réservé de l'image des diapositives 1">
            <a:extLst>
              <a:ext uri="{FF2B5EF4-FFF2-40B4-BE49-F238E27FC236}">
                <a16:creationId xmlns:a16="http://schemas.microsoft.com/office/drawing/2014/main" id="{8AF04EA0-CCAE-C847-B53B-5F0A4E565F2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8" name="Espace réservé des notes 2">
            <a:extLst>
              <a:ext uri="{FF2B5EF4-FFF2-40B4-BE49-F238E27FC236}">
                <a16:creationId xmlns:a16="http://schemas.microsoft.com/office/drawing/2014/main" id="{70B24674-DC4F-AA49-B8C4-CE42D88FFBE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r-FR" altLang="fr-FR"/>
          </a:p>
        </p:txBody>
      </p:sp>
      <p:sp>
        <p:nvSpPr>
          <p:cNvPr id="24579" name="Espace réservé du numéro de diapositive 3">
            <a:extLst>
              <a:ext uri="{FF2B5EF4-FFF2-40B4-BE49-F238E27FC236}">
                <a16:creationId xmlns:a16="http://schemas.microsoft.com/office/drawing/2014/main" id="{CFF40403-71B5-8D42-BBFE-625BD1C08C9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fld id="{0BDFB30B-8496-134D-9E3C-1176D531159B}" type="slidenum">
              <a:rPr lang="fr-FR" altLang="fr-FR">
                <a:latin typeface="Calibri" panose="020F0502020204030204" pitchFamily="34" charset="0"/>
              </a:rPr>
              <a:pPr/>
              <a:t>9</a:t>
            </a:fld>
            <a:endParaRPr lang="fr-FR" altLang="fr-FR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654365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Espace réservé de l'image des diapositives 1">
            <a:extLst>
              <a:ext uri="{FF2B5EF4-FFF2-40B4-BE49-F238E27FC236}">
                <a16:creationId xmlns:a16="http://schemas.microsoft.com/office/drawing/2014/main" id="{8AF04EA0-CCAE-C847-B53B-5F0A4E565F2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8" name="Espace réservé des notes 2">
            <a:extLst>
              <a:ext uri="{FF2B5EF4-FFF2-40B4-BE49-F238E27FC236}">
                <a16:creationId xmlns:a16="http://schemas.microsoft.com/office/drawing/2014/main" id="{70B24674-DC4F-AA49-B8C4-CE42D88FFBE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r-FR" altLang="fr-FR"/>
          </a:p>
        </p:txBody>
      </p:sp>
      <p:sp>
        <p:nvSpPr>
          <p:cNvPr id="24579" name="Espace réservé du numéro de diapositive 3">
            <a:extLst>
              <a:ext uri="{FF2B5EF4-FFF2-40B4-BE49-F238E27FC236}">
                <a16:creationId xmlns:a16="http://schemas.microsoft.com/office/drawing/2014/main" id="{CFF40403-71B5-8D42-BBFE-625BD1C08C9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fld id="{0BDFB30B-8496-134D-9E3C-1176D531159B}" type="slidenum">
              <a:rPr lang="fr-FR" altLang="fr-FR">
                <a:latin typeface="Calibri" panose="020F0502020204030204" pitchFamily="34" charset="0"/>
              </a:rPr>
              <a:pPr/>
              <a:t>10</a:t>
            </a:fld>
            <a:endParaRPr lang="fr-FR" altLang="fr-FR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75120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838200" y="431224"/>
            <a:ext cx="7772400" cy="584776"/>
          </a:xfrm>
        </p:spPr>
        <p:txBody>
          <a:bodyPr/>
          <a:lstStyle>
            <a:lvl1pPr marR="9144" algn="l">
              <a:defRPr sz="3200" b="1" cap="all" spc="0" baseline="0">
                <a:effectLst>
                  <a:reflection blurRad="12700" stA="34000" endA="740" endPos="53000" dir="5400000" sy="-100000" algn="bl" rotWithShape="0"/>
                </a:effectLst>
                <a:latin typeface="Comic Sans MS"/>
                <a:cs typeface="Comic Sans MS"/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9" name="Espace réservé du contenu 18"/>
          <p:cNvSpPr>
            <a:spLocks noGrp="1"/>
          </p:cNvSpPr>
          <p:nvPr>
            <p:ph sz="quarter" idx="13"/>
          </p:nvPr>
        </p:nvSpPr>
        <p:spPr>
          <a:xfrm>
            <a:off x="1270000" y="1494118"/>
            <a:ext cx="7007225" cy="3509963"/>
          </a:xfrm>
        </p:spPr>
        <p:txBody>
          <a:bodyPr/>
          <a:lstStyle>
            <a:lvl1pPr>
              <a:defRPr>
                <a:latin typeface="Comic Sans MS"/>
                <a:cs typeface="Comic Sans MS"/>
              </a:defRPr>
            </a:lvl1pPr>
            <a:lvl2pPr>
              <a:defRPr>
                <a:latin typeface="Comic Sans MS"/>
                <a:cs typeface="Comic Sans MS"/>
              </a:defRPr>
            </a:lvl2pPr>
            <a:lvl3pPr>
              <a:defRPr>
                <a:latin typeface="Comic Sans MS"/>
                <a:cs typeface="Comic Sans MS"/>
              </a:defRPr>
            </a:lvl3pPr>
            <a:lvl4pPr>
              <a:defRPr>
                <a:latin typeface="Comic Sans MS"/>
                <a:cs typeface="Comic Sans MS"/>
              </a:defRPr>
            </a:lvl4pPr>
            <a:lvl5pPr>
              <a:defRPr>
                <a:latin typeface="Comic Sans MS"/>
                <a:cs typeface="Comic Sans MS"/>
              </a:defRPr>
            </a:lvl5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fr-FR" dirty="0"/>
          </a:p>
        </p:txBody>
      </p:sp>
      <p:sp>
        <p:nvSpPr>
          <p:cNvPr id="4" name="Espace réservé de la date 13">
            <a:extLst>
              <a:ext uri="{FF2B5EF4-FFF2-40B4-BE49-F238E27FC236}">
                <a16:creationId xmlns:a16="http://schemas.microsoft.com/office/drawing/2014/main" id="{8166550B-736D-A64C-91D1-D079895A5644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BC5BD2-4ECD-4A44-8E76-19CFB06F0333}" type="datetime1">
              <a:rPr lang="fr-FR" altLang="fr-FR"/>
              <a:pPr>
                <a:defRPr/>
              </a:pPr>
              <a:t>21/04/2025</a:t>
            </a:fld>
            <a:endParaRPr lang="fr-FR" altLang="fr-FR"/>
          </a:p>
        </p:txBody>
      </p:sp>
      <p:sp>
        <p:nvSpPr>
          <p:cNvPr id="5" name="Espace réservé du pied de page 2">
            <a:extLst>
              <a:ext uri="{FF2B5EF4-FFF2-40B4-BE49-F238E27FC236}">
                <a16:creationId xmlns:a16="http://schemas.microsoft.com/office/drawing/2014/main" id="{69AC9114-A5E1-034D-BBC7-5C4FF56680B5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22">
            <a:extLst>
              <a:ext uri="{FF2B5EF4-FFF2-40B4-BE49-F238E27FC236}">
                <a16:creationId xmlns:a16="http://schemas.microsoft.com/office/drawing/2014/main" id="{F2E0920A-6C3E-3349-A0EC-EB452FC4396A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47B7D4-0CD6-F644-B02A-49CF4A239D0B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8340048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/>
          </a:p>
        </p:txBody>
      </p:sp>
      <p:sp>
        <p:nvSpPr>
          <p:cNvPr id="4" name="Espace réservé de la date 13">
            <a:extLst>
              <a:ext uri="{FF2B5EF4-FFF2-40B4-BE49-F238E27FC236}">
                <a16:creationId xmlns:a16="http://schemas.microsoft.com/office/drawing/2014/main" id="{A813BC29-BEF0-3F46-8F73-6F70D1976A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DD1A18-610D-104C-B8E8-A2740384E7A3}" type="datetime1">
              <a:rPr lang="fr-FR" altLang="fr-FR"/>
              <a:pPr>
                <a:defRPr/>
              </a:pPr>
              <a:t>21/04/2025</a:t>
            </a:fld>
            <a:endParaRPr lang="fr-FR" altLang="fr-FR"/>
          </a:p>
        </p:txBody>
      </p:sp>
      <p:sp>
        <p:nvSpPr>
          <p:cNvPr id="5" name="Espace réservé du pied de page 2">
            <a:extLst>
              <a:ext uri="{FF2B5EF4-FFF2-40B4-BE49-F238E27FC236}">
                <a16:creationId xmlns:a16="http://schemas.microsoft.com/office/drawing/2014/main" id="{8A6D83F3-05E9-6649-B5B0-8A45E6986A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22">
            <a:extLst>
              <a:ext uri="{FF2B5EF4-FFF2-40B4-BE49-F238E27FC236}">
                <a16:creationId xmlns:a16="http://schemas.microsoft.com/office/drawing/2014/main" id="{412A70B0-7AD8-7A44-86A6-B74815FD63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E51BC1-1717-4745-AE99-5214CAA95035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4309651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/>
          </a:p>
        </p:txBody>
      </p:sp>
      <p:sp>
        <p:nvSpPr>
          <p:cNvPr id="4" name="Espace réservé de la date 13">
            <a:extLst>
              <a:ext uri="{FF2B5EF4-FFF2-40B4-BE49-F238E27FC236}">
                <a16:creationId xmlns:a16="http://schemas.microsoft.com/office/drawing/2014/main" id="{D429DA8A-8548-0D4A-8708-4A64E41225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DC393E-3324-B248-9EF4-E72D0AF2CEF9}" type="datetime1">
              <a:rPr lang="fr-FR" altLang="fr-FR"/>
              <a:pPr>
                <a:defRPr/>
              </a:pPr>
              <a:t>21/04/2025</a:t>
            </a:fld>
            <a:endParaRPr lang="fr-FR" altLang="fr-FR"/>
          </a:p>
        </p:txBody>
      </p:sp>
      <p:sp>
        <p:nvSpPr>
          <p:cNvPr id="5" name="Espace réservé du pied de page 2">
            <a:extLst>
              <a:ext uri="{FF2B5EF4-FFF2-40B4-BE49-F238E27FC236}">
                <a16:creationId xmlns:a16="http://schemas.microsoft.com/office/drawing/2014/main" id="{AD0DFF9B-9045-624A-BC62-85673B2A5E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22">
            <a:extLst>
              <a:ext uri="{FF2B5EF4-FFF2-40B4-BE49-F238E27FC236}">
                <a16:creationId xmlns:a16="http://schemas.microsoft.com/office/drawing/2014/main" id="{DD889901-4621-4C45-BE60-EE6B96146D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F294F1-4B74-3E46-8564-4C349331360E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806782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/>
          </a:p>
        </p:txBody>
      </p:sp>
      <p:sp>
        <p:nvSpPr>
          <p:cNvPr id="4" name="Espace réservé de la date 13">
            <a:extLst>
              <a:ext uri="{FF2B5EF4-FFF2-40B4-BE49-F238E27FC236}">
                <a16:creationId xmlns:a16="http://schemas.microsoft.com/office/drawing/2014/main" id="{204C6644-6154-0540-A1BD-62A8502A1A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E8DB6A-F20B-CA49-8B76-9756DFE046F3}" type="datetime1">
              <a:rPr lang="fr-FR" altLang="fr-FR"/>
              <a:pPr>
                <a:defRPr/>
              </a:pPr>
              <a:t>21/04/2025</a:t>
            </a:fld>
            <a:endParaRPr lang="fr-FR" altLang="fr-FR"/>
          </a:p>
        </p:txBody>
      </p:sp>
      <p:sp>
        <p:nvSpPr>
          <p:cNvPr id="5" name="Espace réservé du pied de page 2">
            <a:extLst>
              <a:ext uri="{FF2B5EF4-FFF2-40B4-BE49-F238E27FC236}">
                <a16:creationId xmlns:a16="http://schemas.microsoft.com/office/drawing/2014/main" id="{DD56F7DC-ED81-8143-B80C-D5C21AEFF0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22">
            <a:extLst>
              <a:ext uri="{FF2B5EF4-FFF2-40B4-BE49-F238E27FC236}">
                <a16:creationId xmlns:a16="http://schemas.microsoft.com/office/drawing/2014/main" id="{B569E5E3-DB32-B748-84EF-F9B62F5F48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1D64A8-29CF-AC40-9A05-4F3F4C786ADE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9475388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rme libre 6">
            <a:extLst>
              <a:ext uri="{FF2B5EF4-FFF2-40B4-BE49-F238E27FC236}">
                <a16:creationId xmlns:a16="http://schemas.microsoft.com/office/drawing/2014/main" id="{CBB7D9B7-5EC7-8D46-93FE-BBC578A27079}"/>
              </a:ext>
            </a:extLst>
          </p:cNvPr>
          <p:cNvSpPr>
            <a:spLocks/>
          </p:cNvSpPr>
          <p:nvPr/>
        </p:nvSpPr>
        <p:spPr bwMode="auto">
          <a:xfrm>
            <a:off x="4829175" y="1073150"/>
            <a:ext cx="4321175" cy="5791200"/>
          </a:xfrm>
          <a:custGeom>
            <a:avLst/>
            <a:gdLst>
              <a:gd name="T0" fmla="*/ 0 w 2736"/>
              <a:gd name="T1" fmla="*/ 3648 h 3648"/>
              <a:gd name="T2" fmla="*/ 720 w 2736"/>
              <a:gd name="T3" fmla="*/ 2016 h 3648"/>
              <a:gd name="T4" fmla="*/ 2736 w 2736"/>
              <a:gd name="T5" fmla="*/ 0 h 3648"/>
              <a:gd name="T6" fmla="*/ 2736 w 2736"/>
              <a:gd name="T7" fmla="*/ 96 h 3648"/>
              <a:gd name="T8" fmla="*/ 744 w 2736"/>
              <a:gd name="T9" fmla="*/ 2038 h 3648"/>
              <a:gd name="T10" fmla="*/ 48 w 2736"/>
              <a:gd name="T11" fmla="*/ 3648 h 3648"/>
              <a:gd name="T12" fmla="*/ 0 w 2736"/>
              <a:gd name="T13" fmla="*/ 3648 h 364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736"/>
              <a:gd name="T22" fmla="*/ 0 h 3648"/>
              <a:gd name="T23" fmla="*/ 2736 w 2736"/>
              <a:gd name="T24" fmla="*/ 3648 h 3648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0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2940"/>
              </a:schemeClr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5" name="Forme libre 7">
            <a:extLst>
              <a:ext uri="{FF2B5EF4-FFF2-40B4-BE49-F238E27FC236}">
                <a16:creationId xmlns:a16="http://schemas.microsoft.com/office/drawing/2014/main" id="{888A7016-8DC7-0048-9417-76392D9B3892}"/>
              </a:ext>
            </a:extLst>
          </p:cNvPr>
          <p:cNvSpPr>
            <a:spLocks/>
          </p:cNvSpPr>
          <p:nvPr/>
        </p:nvSpPr>
        <p:spPr bwMode="auto">
          <a:xfrm>
            <a:off x="374650" y="0"/>
            <a:ext cx="5513388" cy="6615113"/>
          </a:xfrm>
          <a:custGeom>
            <a:avLst/>
            <a:gdLst>
              <a:gd name="T0" fmla="*/ 0 w 3504"/>
              <a:gd name="T1" fmla="*/ 4080 h 4128"/>
              <a:gd name="T2" fmla="*/ 0 w 3504"/>
              <a:gd name="T3" fmla="*/ 4128 h 4128"/>
              <a:gd name="T4" fmla="*/ 3504 w 3504"/>
              <a:gd name="T5" fmla="*/ 2640 h 4128"/>
              <a:gd name="T6" fmla="*/ 2880 w 3504"/>
              <a:gd name="T7" fmla="*/ 0 h 4128"/>
              <a:gd name="T8" fmla="*/ 2832 w 3504"/>
              <a:gd name="T9" fmla="*/ 0 h 4128"/>
              <a:gd name="T10" fmla="*/ 3465 w 3504"/>
              <a:gd name="T11" fmla="*/ 2619 h 4128"/>
              <a:gd name="T12" fmla="*/ 0 w 3504"/>
              <a:gd name="T13" fmla="*/ 4080 h 412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3504"/>
              <a:gd name="T22" fmla="*/ 0 h 4128"/>
              <a:gd name="T23" fmla="*/ 3504 w 3504"/>
              <a:gd name="T24" fmla="*/ 4128 h 4128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2940"/>
              </a:schemeClr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6" name="Forme libre 5">
            <a:extLst>
              <a:ext uri="{FF2B5EF4-FFF2-40B4-BE49-F238E27FC236}">
                <a16:creationId xmlns:a16="http://schemas.microsoft.com/office/drawing/2014/main" id="{6EF62829-B27C-974C-92E9-F7A446AF8C99}"/>
              </a:ext>
            </a:extLst>
          </p:cNvPr>
          <p:cNvSpPr>
            <a:spLocks/>
          </p:cNvSpPr>
          <p:nvPr/>
        </p:nvSpPr>
        <p:spPr bwMode="auto">
          <a:xfrm rot="5236414">
            <a:off x="4461669" y="1483519"/>
            <a:ext cx="4114800" cy="118903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7" name="Forme libre 6">
            <a:extLst>
              <a:ext uri="{FF2B5EF4-FFF2-40B4-BE49-F238E27FC236}">
                <a16:creationId xmlns:a16="http://schemas.microsoft.com/office/drawing/2014/main" id="{0D88ECE6-5B55-214A-8AAC-3D6A6F7B6344}"/>
              </a:ext>
            </a:extLst>
          </p:cNvPr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8" name="Forme libre 7">
            <a:extLst>
              <a:ext uri="{FF2B5EF4-FFF2-40B4-BE49-F238E27FC236}">
                <a16:creationId xmlns:a16="http://schemas.microsoft.com/office/drawing/2014/main" id="{9383182F-5386-8A4D-8124-C4A67CAD25F9}"/>
              </a:ext>
            </a:extLst>
          </p:cNvPr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9" name="Forme libre 8">
            <a:extLst>
              <a:ext uri="{FF2B5EF4-FFF2-40B4-BE49-F238E27FC236}">
                <a16:creationId xmlns:a16="http://schemas.microsoft.com/office/drawing/2014/main" id="{0624D55C-0BFE-D540-9986-DDE7E13EAF19}"/>
              </a:ext>
            </a:extLst>
          </p:cNvPr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10" name="Forme libre 9">
            <a:extLst>
              <a:ext uri="{FF2B5EF4-FFF2-40B4-BE49-F238E27FC236}">
                <a16:creationId xmlns:a16="http://schemas.microsoft.com/office/drawing/2014/main" id="{81A40702-A193-B044-BB9A-44C8529CABCB}"/>
              </a:ext>
            </a:extLst>
          </p:cNvPr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11" name="Forme libre 10">
            <a:extLst>
              <a:ext uri="{FF2B5EF4-FFF2-40B4-BE49-F238E27FC236}">
                <a16:creationId xmlns:a16="http://schemas.microsoft.com/office/drawing/2014/main" id="{23EA7B90-D6D2-1643-B2F0-44EFC2782308}"/>
              </a:ext>
            </a:extLst>
          </p:cNvPr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12" name="Forme libre 11">
            <a:extLst>
              <a:ext uri="{FF2B5EF4-FFF2-40B4-BE49-F238E27FC236}">
                <a16:creationId xmlns:a16="http://schemas.microsoft.com/office/drawing/2014/main" id="{1877D4F2-A7A4-5841-827C-3A0213D96A63}"/>
              </a:ext>
            </a:extLst>
          </p:cNvPr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13" name="Forme libre 12">
            <a:extLst>
              <a:ext uri="{FF2B5EF4-FFF2-40B4-BE49-F238E27FC236}">
                <a16:creationId xmlns:a16="http://schemas.microsoft.com/office/drawing/2014/main" id="{16840153-8325-2A4E-9CE7-B5544152B529}"/>
              </a:ext>
            </a:extLst>
          </p:cNvPr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14" name="Forme libre 13">
            <a:extLst>
              <a:ext uri="{FF2B5EF4-FFF2-40B4-BE49-F238E27FC236}">
                <a16:creationId xmlns:a16="http://schemas.microsoft.com/office/drawing/2014/main" id="{873A3495-0C5E-7A44-AB72-50D48CE27177}"/>
              </a:ext>
            </a:extLst>
          </p:cNvPr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15" name="Forme libre 14">
            <a:extLst>
              <a:ext uri="{FF2B5EF4-FFF2-40B4-BE49-F238E27FC236}">
                <a16:creationId xmlns:a16="http://schemas.microsoft.com/office/drawing/2014/main" id="{B1AFA622-5151-1B46-8502-F82F32D2606F}"/>
              </a:ext>
            </a:extLst>
          </p:cNvPr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16" name="Forme libre 15">
            <a:extLst>
              <a:ext uri="{FF2B5EF4-FFF2-40B4-BE49-F238E27FC236}">
                <a16:creationId xmlns:a16="http://schemas.microsoft.com/office/drawing/2014/main" id="{5A85273B-7467-DE48-9F94-576B6FC995F9}"/>
              </a:ext>
            </a:extLst>
          </p:cNvPr>
          <p:cNvSpPr>
            <a:spLocks/>
          </p:cNvSpPr>
          <p:nvPr/>
        </p:nvSpPr>
        <p:spPr bwMode="auto">
          <a:xfrm>
            <a:off x="366713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17" name="Forme libre 16">
            <a:extLst>
              <a:ext uri="{FF2B5EF4-FFF2-40B4-BE49-F238E27FC236}">
                <a16:creationId xmlns:a16="http://schemas.microsoft.com/office/drawing/2014/main" id="{21D508CD-F919-D145-9BE1-0098DCED176B}"/>
              </a:ext>
            </a:extLst>
          </p:cNvPr>
          <p:cNvSpPr>
            <a:spLocks/>
          </p:cNvSpPr>
          <p:nvPr/>
        </p:nvSpPr>
        <p:spPr bwMode="auto">
          <a:xfrm>
            <a:off x="366713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18" name="Forme libre 17">
            <a:extLst>
              <a:ext uri="{FF2B5EF4-FFF2-40B4-BE49-F238E27FC236}">
                <a16:creationId xmlns:a16="http://schemas.microsoft.com/office/drawing/2014/main" id="{C9A4D985-E9FA-0544-AFD8-12883B30E14A}"/>
              </a:ext>
            </a:extLst>
          </p:cNvPr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3A3C8E18-9173-C44B-9416-CB4BAAF775FC}"/>
              </a:ext>
            </a:extLst>
          </p:cNvPr>
          <p:cNvSpPr/>
          <p:nvPr/>
        </p:nvSpPr>
        <p:spPr>
          <a:xfrm>
            <a:off x="363538" y="401638"/>
            <a:ext cx="8504237" cy="887412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2934078E-BEDF-854B-AF69-0095BD51D3F9}"/>
              </a:ext>
            </a:extLst>
          </p:cNvPr>
          <p:cNvSpPr/>
          <p:nvPr/>
        </p:nvSpPr>
        <p:spPr>
          <a:xfrm flipH="1">
            <a:off x="371475" y="681038"/>
            <a:ext cx="26988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DD6EF5AA-BE4D-284A-ADA3-298F630E75CC}"/>
              </a:ext>
            </a:extLst>
          </p:cNvPr>
          <p:cNvSpPr/>
          <p:nvPr/>
        </p:nvSpPr>
        <p:spPr>
          <a:xfrm flipH="1">
            <a:off x="411163" y="681038"/>
            <a:ext cx="26987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752D9173-D546-B244-871B-30FC654B07DC}"/>
              </a:ext>
            </a:extLst>
          </p:cNvPr>
          <p:cNvSpPr/>
          <p:nvPr/>
        </p:nvSpPr>
        <p:spPr>
          <a:xfrm flipH="1">
            <a:off x="447675" y="681038"/>
            <a:ext cx="952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18F423D8-F928-7546-8B44-9F7BEC56592A}"/>
              </a:ext>
            </a:extLst>
          </p:cNvPr>
          <p:cNvSpPr/>
          <p:nvPr/>
        </p:nvSpPr>
        <p:spPr>
          <a:xfrm flipH="1">
            <a:off x="476250" y="681038"/>
            <a:ext cx="952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02B3B671-20C4-6A41-9CDE-21A296293869}"/>
              </a:ext>
            </a:extLst>
          </p:cNvPr>
          <p:cNvSpPr/>
          <p:nvPr/>
        </p:nvSpPr>
        <p:spPr>
          <a:xfrm>
            <a:off x="500063" y="681038"/>
            <a:ext cx="36512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bIns="0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25" name="Espace réservé de la date 3">
            <a:extLst>
              <a:ext uri="{FF2B5EF4-FFF2-40B4-BE49-F238E27FC236}">
                <a16:creationId xmlns:a16="http://schemas.microsoft.com/office/drawing/2014/main" id="{62207085-0D59-5647-8231-AD8EF7AC66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27686F8-AD81-904E-8136-CF48E49076A8}" type="datetime1">
              <a:rPr lang="fr-FR" altLang="fr-FR"/>
              <a:pPr>
                <a:defRPr/>
              </a:pPr>
              <a:t>21/04/2025</a:t>
            </a:fld>
            <a:endParaRPr lang="fr-FR" altLang="fr-FR"/>
          </a:p>
        </p:txBody>
      </p:sp>
      <p:sp>
        <p:nvSpPr>
          <p:cNvPr id="26" name="Espace réservé du pied de page 4">
            <a:extLst>
              <a:ext uri="{FF2B5EF4-FFF2-40B4-BE49-F238E27FC236}">
                <a16:creationId xmlns:a16="http://schemas.microsoft.com/office/drawing/2014/main" id="{0D59E13A-44E0-6047-96B3-629F7C747F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27" name="Espace réservé du numéro de diapositive 5">
            <a:extLst>
              <a:ext uri="{FF2B5EF4-FFF2-40B4-BE49-F238E27FC236}">
                <a16:creationId xmlns:a16="http://schemas.microsoft.com/office/drawing/2014/main" id="{73FE584C-74B7-C24F-811E-808BC7748F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79299AA-86A1-5B4B-8BBF-B09BA89FA680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6779805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/>
          </a:p>
        </p:txBody>
      </p:sp>
      <p:sp>
        <p:nvSpPr>
          <p:cNvPr id="5" name="Espace réservé de la date 13">
            <a:extLst>
              <a:ext uri="{FF2B5EF4-FFF2-40B4-BE49-F238E27FC236}">
                <a16:creationId xmlns:a16="http://schemas.microsoft.com/office/drawing/2014/main" id="{27CC75BE-1044-E149-BAEF-BD34E10B1A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919A8C-BDBB-244E-A1C6-B4C6790E5BBB}" type="datetime1">
              <a:rPr lang="fr-FR" altLang="fr-FR"/>
              <a:pPr>
                <a:defRPr/>
              </a:pPr>
              <a:t>21/04/2025</a:t>
            </a:fld>
            <a:endParaRPr lang="fr-FR" altLang="fr-FR"/>
          </a:p>
        </p:txBody>
      </p:sp>
      <p:sp>
        <p:nvSpPr>
          <p:cNvPr id="6" name="Espace réservé du pied de page 2">
            <a:extLst>
              <a:ext uri="{FF2B5EF4-FFF2-40B4-BE49-F238E27FC236}">
                <a16:creationId xmlns:a16="http://schemas.microsoft.com/office/drawing/2014/main" id="{304E11D8-6431-8A45-AF65-310183E1E9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22">
            <a:extLst>
              <a:ext uri="{FF2B5EF4-FFF2-40B4-BE49-F238E27FC236}">
                <a16:creationId xmlns:a16="http://schemas.microsoft.com/office/drawing/2014/main" id="{16006518-0570-624D-B891-EA7516A2F4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F31865-69EB-9B4B-B95E-1CF720CCDA5D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9233248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19512F99-2AE3-3141-95E8-960B1C6D691B}"/>
              </a:ext>
            </a:extLst>
          </p:cNvPr>
          <p:cNvSpPr/>
          <p:nvPr/>
        </p:nvSpPr>
        <p:spPr>
          <a:xfrm>
            <a:off x="0" y="401638"/>
            <a:ext cx="8867775" cy="887412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BF808C5-4B0A-CE48-9D0B-08D70B11FDC6}"/>
              </a:ext>
            </a:extLst>
          </p:cNvPr>
          <p:cNvSpPr/>
          <p:nvPr/>
        </p:nvSpPr>
        <p:spPr>
          <a:xfrm>
            <a:off x="87313" y="681038"/>
            <a:ext cx="46037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6A74178-186A-4B46-9194-E2F69B809AF4}"/>
              </a:ext>
            </a:extLst>
          </p:cNvPr>
          <p:cNvSpPr/>
          <p:nvPr/>
        </p:nvSpPr>
        <p:spPr>
          <a:xfrm>
            <a:off x="47625" y="681038"/>
            <a:ext cx="26988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4D6FF80-2113-6F41-AC4F-90B4E8AE691E}"/>
              </a:ext>
            </a:extLst>
          </p:cNvPr>
          <p:cNvSpPr/>
          <p:nvPr/>
        </p:nvSpPr>
        <p:spPr>
          <a:xfrm>
            <a:off x="28575" y="681038"/>
            <a:ext cx="952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FE54674-D070-C043-B52A-E7520BD7F4DA}"/>
              </a:ext>
            </a:extLst>
          </p:cNvPr>
          <p:cNvSpPr/>
          <p:nvPr/>
        </p:nvSpPr>
        <p:spPr>
          <a:xfrm>
            <a:off x="0" y="681038"/>
            <a:ext cx="952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CA84834-DEE9-2544-9E5A-8D71FAB91AEA}"/>
              </a:ext>
            </a:extLst>
          </p:cNvPr>
          <p:cNvSpPr/>
          <p:nvPr/>
        </p:nvSpPr>
        <p:spPr>
          <a:xfrm flipH="1">
            <a:off x="149225" y="681038"/>
            <a:ext cx="2857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D94FBBD2-5040-0246-8CAA-04DB3F55A6C7}"/>
              </a:ext>
            </a:extLst>
          </p:cNvPr>
          <p:cNvSpPr/>
          <p:nvPr/>
        </p:nvSpPr>
        <p:spPr>
          <a:xfrm flipH="1">
            <a:off x="188913" y="681038"/>
            <a:ext cx="2857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5BA8FD7-D1B8-0A43-B20A-C801EB7EA76F}"/>
              </a:ext>
            </a:extLst>
          </p:cNvPr>
          <p:cNvSpPr/>
          <p:nvPr/>
        </p:nvSpPr>
        <p:spPr>
          <a:xfrm flipH="1">
            <a:off x="227013" y="681038"/>
            <a:ext cx="952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1F6D3B6-AC3B-994F-BCBC-4BAD7450F12F}"/>
              </a:ext>
            </a:extLst>
          </p:cNvPr>
          <p:cNvSpPr/>
          <p:nvPr/>
        </p:nvSpPr>
        <p:spPr>
          <a:xfrm flipH="1">
            <a:off x="255588" y="681038"/>
            <a:ext cx="7937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EDEE2808-B1B4-1B47-9696-102DE11C4BBE}"/>
              </a:ext>
            </a:extLst>
          </p:cNvPr>
          <p:cNvSpPr/>
          <p:nvPr/>
        </p:nvSpPr>
        <p:spPr>
          <a:xfrm>
            <a:off x="279400" y="681038"/>
            <a:ext cx="36513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/>
          <a:lstStyle>
            <a:lvl1pPr>
              <a:defRPr sz="4000"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/>
          </a:p>
        </p:txBody>
      </p:sp>
      <p:sp>
        <p:nvSpPr>
          <p:cNvPr id="17" name="Espace réservé de la date 6">
            <a:extLst>
              <a:ext uri="{FF2B5EF4-FFF2-40B4-BE49-F238E27FC236}">
                <a16:creationId xmlns:a16="http://schemas.microsoft.com/office/drawing/2014/main" id="{EDC3CFD8-9F79-9544-AE6E-41EBFAC3C9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96147A3-39F6-4F43-A183-80433134F4E6}" type="datetime1">
              <a:rPr lang="fr-FR" altLang="fr-FR"/>
              <a:pPr>
                <a:defRPr/>
              </a:pPr>
              <a:t>21/04/2025</a:t>
            </a:fld>
            <a:endParaRPr lang="fr-FR" altLang="fr-FR"/>
          </a:p>
        </p:txBody>
      </p:sp>
      <p:sp>
        <p:nvSpPr>
          <p:cNvPr id="18" name="Espace réservé du pied de page 7">
            <a:extLst>
              <a:ext uri="{FF2B5EF4-FFF2-40B4-BE49-F238E27FC236}">
                <a16:creationId xmlns:a16="http://schemas.microsoft.com/office/drawing/2014/main" id="{8D7AAACD-8EE4-4F46-AE1C-CE00369637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9" name="Espace réservé du numéro de diapositive 8">
            <a:extLst>
              <a:ext uri="{FF2B5EF4-FFF2-40B4-BE49-F238E27FC236}">
                <a16:creationId xmlns:a16="http://schemas.microsoft.com/office/drawing/2014/main" id="{07CEA706-04C3-2A44-9610-1D6C8D1FA9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6BEE16A-16FD-6441-A7A1-FE231C5F2938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8109115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e la date 13">
            <a:extLst>
              <a:ext uri="{FF2B5EF4-FFF2-40B4-BE49-F238E27FC236}">
                <a16:creationId xmlns:a16="http://schemas.microsoft.com/office/drawing/2014/main" id="{AEB325F6-57CF-9A49-810C-11168D7C28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0775C9-44F0-6745-A576-9E8B2B3B65EF}" type="datetime1">
              <a:rPr lang="fr-FR" altLang="fr-FR"/>
              <a:pPr>
                <a:defRPr/>
              </a:pPr>
              <a:t>21/04/2025</a:t>
            </a:fld>
            <a:endParaRPr lang="fr-FR" altLang="fr-FR"/>
          </a:p>
        </p:txBody>
      </p:sp>
      <p:sp>
        <p:nvSpPr>
          <p:cNvPr id="4" name="Espace réservé du pied de page 2">
            <a:extLst>
              <a:ext uri="{FF2B5EF4-FFF2-40B4-BE49-F238E27FC236}">
                <a16:creationId xmlns:a16="http://schemas.microsoft.com/office/drawing/2014/main" id="{CB1A9C0F-E788-994D-A459-E8026F3904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22">
            <a:extLst>
              <a:ext uri="{FF2B5EF4-FFF2-40B4-BE49-F238E27FC236}">
                <a16:creationId xmlns:a16="http://schemas.microsoft.com/office/drawing/2014/main" id="{5DB38839-0761-B749-ACB0-545C275F2E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EBA03A-0545-9D44-8ABB-B4EBF108AC96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2372345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3">
            <a:extLst>
              <a:ext uri="{FF2B5EF4-FFF2-40B4-BE49-F238E27FC236}">
                <a16:creationId xmlns:a16="http://schemas.microsoft.com/office/drawing/2014/main" id="{84F6C94D-218A-B840-A80A-E315ED00FF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D6C1F3-F886-7141-8EB6-CCF11BB46BB7}" type="datetime1">
              <a:rPr lang="fr-FR" altLang="fr-FR"/>
              <a:pPr>
                <a:defRPr/>
              </a:pPr>
              <a:t>21/04/2025</a:t>
            </a:fld>
            <a:endParaRPr lang="fr-FR" alt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5ECFB54C-3B84-FA47-99E3-09FA27D42A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22">
            <a:extLst>
              <a:ext uri="{FF2B5EF4-FFF2-40B4-BE49-F238E27FC236}">
                <a16:creationId xmlns:a16="http://schemas.microsoft.com/office/drawing/2014/main" id="{847E11C7-B013-FD4D-B360-5DA182F758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A33287-5F82-2C4B-B45E-76C3ABFD3398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4646710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/>
          </a:p>
        </p:txBody>
      </p:sp>
      <p:sp>
        <p:nvSpPr>
          <p:cNvPr id="5" name="Espace réservé de la date 13">
            <a:extLst>
              <a:ext uri="{FF2B5EF4-FFF2-40B4-BE49-F238E27FC236}">
                <a16:creationId xmlns:a16="http://schemas.microsoft.com/office/drawing/2014/main" id="{A54F67AC-016E-3F4A-BF3F-C5E6A300F7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8EF212-C764-3444-831A-D3FE2421E8A8}" type="datetime1">
              <a:rPr lang="fr-FR" altLang="fr-FR"/>
              <a:pPr>
                <a:defRPr/>
              </a:pPr>
              <a:t>21/04/2025</a:t>
            </a:fld>
            <a:endParaRPr lang="fr-FR" altLang="fr-FR"/>
          </a:p>
        </p:txBody>
      </p:sp>
      <p:sp>
        <p:nvSpPr>
          <p:cNvPr id="6" name="Espace réservé du pied de page 2">
            <a:extLst>
              <a:ext uri="{FF2B5EF4-FFF2-40B4-BE49-F238E27FC236}">
                <a16:creationId xmlns:a16="http://schemas.microsoft.com/office/drawing/2014/main" id="{42CD285A-7BD3-6041-A737-C9F3124C67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22">
            <a:extLst>
              <a:ext uri="{FF2B5EF4-FFF2-40B4-BE49-F238E27FC236}">
                <a16:creationId xmlns:a16="http://schemas.microsoft.com/office/drawing/2014/main" id="{C142D26D-43F8-3944-B6A6-83547F29B4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2709AD-6AF2-1646-A1C6-856E642E3971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8342606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66496E47-BEDE-1841-9FA5-EA85DD0E1DEB}"/>
              </a:ext>
            </a:extLst>
          </p:cNvPr>
          <p:cNvSpPr/>
          <p:nvPr/>
        </p:nvSpPr>
        <p:spPr>
          <a:xfrm>
            <a:off x="368300" y="0"/>
            <a:ext cx="8777288" cy="1878013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6" name="Connecteur droit 5">
            <a:extLst>
              <a:ext uri="{FF2B5EF4-FFF2-40B4-BE49-F238E27FC236}">
                <a16:creationId xmlns:a16="http://schemas.microsoft.com/office/drawing/2014/main" id="{B71DBB95-7F71-EE49-9BBF-5D145944E93A}"/>
              </a:ext>
            </a:extLst>
          </p:cNvPr>
          <p:cNvCxnSpPr/>
          <p:nvPr/>
        </p:nvCxnSpPr>
        <p:spPr>
          <a:xfrm flipV="1">
            <a:off x="363538" y="1884363"/>
            <a:ext cx="8782050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Grouper 8">
            <a:extLst>
              <a:ext uri="{FF2B5EF4-FFF2-40B4-BE49-F238E27FC236}">
                <a16:creationId xmlns:a16="http://schemas.microsoft.com/office/drawing/2014/main" id="{152A7779-17D7-EF4B-B9B2-AC9B956862B1}"/>
              </a:ext>
            </a:extLst>
          </p:cNvPr>
          <p:cNvGrpSpPr>
            <a:grpSpLocks/>
          </p:cNvGrpSpPr>
          <p:nvPr/>
        </p:nvGrpSpPr>
        <p:grpSpPr bwMode="auto">
          <a:xfrm rot="5400000">
            <a:off x="8515351" y="1219200"/>
            <a:ext cx="131762" cy="128587"/>
            <a:chOff x="6668087" y="1297746"/>
            <a:chExt cx="161840" cy="156602"/>
          </a:xfrm>
        </p:grpSpPr>
        <p:cxnSp>
          <p:nvCxnSpPr>
            <p:cNvPr id="8" name="Connecteur droit 7">
              <a:extLst>
                <a:ext uri="{FF2B5EF4-FFF2-40B4-BE49-F238E27FC236}">
                  <a16:creationId xmlns:a16="http://schemas.microsoft.com/office/drawing/2014/main" id="{A2B35E1A-F6CE-884B-B1C3-F4FFBFE447C2}"/>
                </a:ext>
              </a:extLst>
            </p:cNvPr>
            <p:cNvCxnSpPr/>
            <p:nvPr/>
          </p:nvCxnSpPr>
          <p:spPr>
            <a:xfrm rot="16200000">
              <a:off x="6663593" y="1298375"/>
              <a:ext cx="88935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Connecteur droit 8">
              <a:extLst>
                <a:ext uri="{FF2B5EF4-FFF2-40B4-BE49-F238E27FC236}">
                  <a16:creationId xmlns:a16="http://schemas.microsoft.com/office/drawing/2014/main" id="{3ED2057C-EC43-764C-AECC-CFE8462261B9}"/>
                </a:ext>
              </a:extLst>
            </p:cNvPr>
            <p:cNvCxnSpPr/>
            <p:nvPr/>
          </p:nvCxnSpPr>
          <p:spPr>
            <a:xfrm rot="16200000" flipV="1">
              <a:off x="6685198" y="1391515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Connecteur droit 9">
              <a:extLst>
                <a:ext uri="{FF2B5EF4-FFF2-40B4-BE49-F238E27FC236}">
                  <a16:creationId xmlns:a16="http://schemas.microsoft.com/office/drawing/2014/main" id="{7C0C761E-C57E-2A4F-853C-B015677B4AA6}"/>
                </a:ext>
              </a:extLst>
            </p:cNvPr>
            <p:cNvCxnSpPr/>
            <p:nvPr/>
          </p:nvCxnSpPr>
          <p:spPr>
            <a:xfrm rot="5400000" flipH="1">
              <a:off x="6744513" y="1297400"/>
              <a:ext cx="88935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ouper 14">
            <a:extLst>
              <a:ext uri="{FF2B5EF4-FFF2-40B4-BE49-F238E27FC236}">
                <a16:creationId xmlns:a16="http://schemas.microsoft.com/office/drawing/2014/main" id="{CE30FC1B-E0AD-5941-AB6C-079EE3AC7E68}"/>
              </a:ext>
            </a:extLst>
          </p:cNvPr>
          <p:cNvGrpSpPr>
            <a:grpSpLocks/>
          </p:cNvGrpSpPr>
          <p:nvPr/>
        </p:nvGrpSpPr>
        <p:grpSpPr bwMode="auto">
          <a:xfrm rot="5400000">
            <a:off x="8667751" y="1371600"/>
            <a:ext cx="131762" cy="128587"/>
            <a:chOff x="6668087" y="1297746"/>
            <a:chExt cx="161840" cy="156602"/>
          </a:xfrm>
        </p:grpSpPr>
        <p:cxnSp>
          <p:nvCxnSpPr>
            <p:cNvPr id="12" name="Connecteur droit 11">
              <a:extLst>
                <a:ext uri="{FF2B5EF4-FFF2-40B4-BE49-F238E27FC236}">
                  <a16:creationId xmlns:a16="http://schemas.microsoft.com/office/drawing/2014/main" id="{A25C38ED-D55D-2042-BE65-EA767940FDC4}"/>
                </a:ext>
              </a:extLst>
            </p:cNvPr>
            <p:cNvCxnSpPr/>
            <p:nvPr/>
          </p:nvCxnSpPr>
          <p:spPr>
            <a:xfrm rot="16200000">
              <a:off x="6663593" y="1298375"/>
              <a:ext cx="88935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Connecteur droit 12">
              <a:extLst>
                <a:ext uri="{FF2B5EF4-FFF2-40B4-BE49-F238E27FC236}">
                  <a16:creationId xmlns:a16="http://schemas.microsoft.com/office/drawing/2014/main" id="{22CD5F22-934A-2842-A30F-E3557E5942BB}"/>
                </a:ext>
              </a:extLst>
            </p:cNvPr>
            <p:cNvCxnSpPr/>
            <p:nvPr/>
          </p:nvCxnSpPr>
          <p:spPr>
            <a:xfrm rot="16200000" flipV="1">
              <a:off x="6685198" y="1391515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Connecteur droit 13">
              <a:extLst>
                <a:ext uri="{FF2B5EF4-FFF2-40B4-BE49-F238E27FC236}">
                  <a16:creationId xmlns:a16="http://schemas.microsoft.com/office/drawing/2014/main" id="{C0481B08-DF48-0E49-81F4-6A0E1B153D3F}"/>
                </a:ext>
              </a:extLst>
            </p:cNvPr>
            <p:cNvCxnSpPr/>
            <p:nvPr/>
          </p:nvCxnSpPr>
          <p:spPr>
            <a:xfrm rot="5400000" flipH="1">
              <a:off x="6744513" y="1297400"/>
              <a:ext cx="88935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Grouper 18">
            <a:extLst>
              <a:ext uri="{FF2B5EF4-FFF2-40B4-BE49-F238E27FC236}">
                <a16:creationId xmlns:a16="http://schemas.microsoft.com/office/drawing/2014/main" id="{932443E1-34AD-1041-95E0-A9865A9FDF5C}"/>
              </a:ext>
            </a:extLst>
          </p:cNvPr>
          <p:cNvGrpSpPr>
            <a:grpSpLocks/>
          </p:cNvGrpSpPr>
          <p:nvPr/>
        </p:nvGrpSpPr>
        <p:grpSpPr bwMode="auto">
          <a:xfrm rot="5400000">
            <a:off x="8320087" y="1474788"/>
            <a:ext cx="131763" cy="128588"/>
            <a:chOff x="6668087" y="1297746"/>
            <a:chExt cx="161840" cy="156602"/>
          </a:xfrm>
        </p:grpSpPr>
        <p:cxnSp>
          <p:nvCxnSpPr>
            <p:cNvPr id="16" name="Connecteur droit 15">
              <a:extLst>
                <a:ext uri="{FF2B5EF4-FFF2-40B4-BE49-F238E27FC236}">
                  <a16:creationId xmlns:a16="http://schemas.microsoft.com/office/drawing/2014/main" id="{9104C949-25CB-1B43-A246-45568A686682}"/>
                </a:ext>
              </a:extLst>
            </p:cNvPr>
            <p:cNvCxnSpPr/>
            <p:nvPr/>
          </p:nvCxnSpPr>
          <p:spPr>
            <a:xfrm rot="16200000">
              <a:off x="6663592" y="1298373"/>
              <a:ext cx="88934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Connecteur droit 16">
              <a:extLst>
                <a:ext uri="{FF2B5EF4-FFF2-40B4-BE49-F238E27FC236}">
                  <a16:creationId xmlns:a16="http://schemas.microsoft.com/office/drawing/2014/main" id="{76065D28-A8A4-5444-825F-56DA2E586E21}"/>
                </a:ext>
              </a:extLst>
            </p:cNvPr>
            <p:cNvCxnSpPr/>
            <p:nvPr/>
          </p:nvCxnSpPr>
          <p:spPr>
            <a:xfrm rot="16200000" flipV="1">
              <a:off x="6685198" y="1391513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Connecteur droit 17">
              <a:extLst>
                <a:ext uri="{FF2B5EF4-FFF2-40B4-BE49-F238E27FC236}">
                  <a16:creationId xmlns:a16="http://schemas.microsoft.com/office/drawing/2014/main" id="{12A873BE-E3C3-AE41-9331-AD4B1128B966}"/>
                </a:ext>
              </a:extLst>
            </p:cNvPr>
            <p:cNvCxnSpPr/>
            <p:nvPr/>
          </p:nvCxnSpPr>
          <p:spPr>
            <a:xfrm rot="5400000" flipH="1">
              <a:off x="6744512" y="1297398"/>
              <a:ext cx="88934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r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fr-FR" noProof="0"/>
              <a:t>Cliquez sur l'icône pour ajouter une image</a:t>
            </a:r>
            <a:endParaRPr lang="en-US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19" name="Espace réservé de la date 4">
            <a:extLst>
              <a:ext uri="{FF2B5EF4-FFF2-40B4-BE49-F238E27FC236}">
                <a16:creationId xmlns:a16="http://schemas.microsoft.com/office/drawing/2014/main" id="{67760147-4043-FB48-9D7A-66E948E365C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477000" y="55563"/>
            <a:ext cx="2133600" cy="3651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E43F8E6-DC52-A249-ADA7-E20ED470EE4A}" type="datetime1">
              <a:rPr lang="fr-FR" altLang="fr-FR"/>
              <a:pPr>
                <a:defRPr/>
              </a:pPr>
              <a:t>21/04/2025</a:t>
            </a:fld>
            <a:endParaRPr lang="fr-FR" altLang="fr-FR"/>
          </a:p>
        </p:txBody>
      </p:sp>
      <p:sp>
        <p:nvSpPr>
          <p:cNvPr id="20" name="Espace réservé du pied de page 5">
            <a:extLst>
              <a:ext uri="{FF2B5EF4-FFF2-40B4-BE49-F238E27FC236}">
                <a16:creationId xmlns:a16="http://schemas.microsoft.com/office/drawing/2014/main" id="{51F3FE48-F10C-EF49-B970-501B71BE92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14400" y="55563"/>
            <a:ext cx="5562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21" name="Espace réservé du numéro de diapositive 6">
            <a:extLst>
              <a:ext uri="{FF2B5EF4-FFF2-40B4-BE49-F238E27FC236}">
                <a16:creationId xmlns:a16="http://schemas.microsoft.com/office/drawing/2014/main" id="{D7D5CF94-C460-A842-82EA-FA73BD70CC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55563"/>
            <a:ext cx="457200" cy="3651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564C2AE-6871-0642-A221-8BF7E3F476B3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2804368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000000"/>
            </a:gs>
            <a:gs pos="64999">
              <a:srgbClr val="000000"/>
            </a:gs>
            <a:gs pos="100000">
              <a:srgbClr val="5A77A9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ce réservé du titre 21">
            <a:extLst>
              <a:ext uri="{FF2B5EF4-FFF2-40B4-BE49-F238E27FC236}">
                <a16:creationId xmlns:a16="http://schemas.microsoft.com/office/drawing/2014/main" id="{ADE360EE-03F2-C74F-B14E-F15F2505AF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512763"/>
            <a:ext cx="7772400" cy="584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fr-FR" altLang="fr-FR"/>
              <a:t>Cliquez et modifiez le titre</a:t>
            </a:r>
            <a:endParaRPr lang="en-US" altLang="fr-FR"/>
          </a:p>
        </p:txBody>
      </p:sp>
      <p:sp>
        <p:nvSpPr>
          <p:cNvPr id="1027" name="Espace réservé du texte 12">
            <a:extLst>
              <a:ext uri="{FF2B5EF4-FFF2-40B4-BE49-F238E27FC236}">
                <a16:creationId xmlns:a16="http://schemas.microsoft.com/office/drawing/2014/main" id="{DE24D5C8-EC62-6B42-83C8-1D603E6877E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914400" y="1784350"/>
            <a:ext cx="77724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Cliquez pour modifier les styles du texte du masque</a:t>
            </a:r>
          </a:p>
          <a:p>
            <a:pPr lvl="1"/>
            <a:r>
              <a:rPr lang="fr-FR" altLang="fr-FR"/>
              <a:t>Deuxième niveau</a:t>
            </a:r>
          </a:p>
          <a:p>
            <a:pPr lvl="2"/>
            <a:r>
              <a:rPr lang="fr-FR" altLang="fr-FR"/>
              <a:t>Troisième niveau</a:t>
            </a:r>
          </a:p>
          <a:p>
            <a:pPr lvl="3"/>
            <a:r>
              <a:rPr lang="fr-FR" altLang="fr-FR"/>
              <a:t>Quatrième niveau</a:t>
            </a:r>
          </a:p>
          <a:p>
            <a:pPr lvl="4"/>
            <a:r>
              <a:rPr lang="fr-FR" altLang="fr-FR"/>
              <a:t>Cinquième niveau</a:t>
            </a:r>
            <a:endParaRPr lang="en-US" altLang="fr-FR"/>
          </a:p>
        </p:txBody>
      </p:sp>
      <p:sp>
        <p:nvSpPr>
          <p:cNvPr id="14" name="Espace réservé de la date 13">
            <a:extLst>
              <a:ext uri="{FF2B5EF4-FFF2-40B4-BE49-F238E27FC236}">
                <a16:creationId xmlns:a16="http://schemas.microsoft.com/office/drawing/2014/main" id="{186042CE-F68B-0B4D-A572-0A6A2A7D412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100" smtClean="0">
                <a:solidFill>
                  <a:schemeClr val="tx2"/>
                </a:solidFill>
                <a:latin typeface="Comic Sans MS" panose="030F0902030302020204" pitchFamily="66" charset="0"/>
              </a:defRPr>
            </a:lvl1pPr>
          </a:lstStyle>
          <a:p>
            <a:pPr>
              <a:defRPr/>
            </a:pPr>
            <a:fld id="{4FFBAE9E-27D1-6449-BFCF-DA6314F9E684}" type="datetime1">
              <a:rPr lang="fr-FR" altLang="fr-FR"/>
              <a:pPr>
                <a:defRPr/>
              </a:pPr>
              <a:t>21/04/2025</a:t>
            </a:fld>
            <a:endParaRPr lang="fr-FR" alt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5C182D0B-FA42-0B46-8CC2-B3B869520D8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100">
                <a:solidFill>
                  <a:schemeClr val="tx2"/>
                </a:solidFill>
                <a:latin typeface="Comic Sans MS"/>
                <a:ea typeface="+mn-ea"/>
                <a:cs typeface="Comic Sans M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23" name="Espace réservé du numéro de diapositive 22">
            <a:extLst>
              <a:ext uri="{FF2B5EF4-FFF2-40B4-BE49-F238E27FC236}">
                <a16:creationId xmlns:a16="http://schemas.microsoft.com/office/drawing/2014/main" id="{635053AD-5080-4E42-88B1-678C5B2B294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solidFill>
                  <a:schemeClr val="tx2"/>
                </a:solidFill>
                <a:latin typeface="Comic Sans MS" panose="030F0902030302020204" pitchFamily="66" charset="0"/>
              </a:defRPr>
            </a:lvl1pPr>
          </a:lstStyle>
          <a:p>
            <a:pPr>
              <a:defRPr/>
            </a:pPr>
            <a:fld id="{C8094D38-670F-D144-B2B1-6DBCABE35584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704" r:id="rId3"/>
    <p:sldLayoutId id="2147483698" r:id="rId4"/>
    <p:sldLayoutId id="2147483705" r:id="rId5"/>
    <p:sldLayoutId id="2147483699" r:id="rId6"/>
    <p:sldLayoutId id="2147483700" r:id="rId7"/>
    <p:sldLayoutId id="2147483701" r:id="rId8"/>
    <p:sldLayoutId id="2147483706" r:id="rId9"/>
    <p:sldLayoutId id="2147483702" r:id="rId10"/>
    <p:sldLayoutId id="2147483703" r:id="rId11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kern="1200" spc="-100">
          <a:solidFill>
            <a:srgbClr val="C1EEFF"/>
          </a:solidFill>
          <a:latin typeface="Comic Sans MS"/>
          <a:ea typeface="ヒラギノ角ゴ Pro W3" panose="020B0300000000000000" pitchFamily="34" charset="-128"/>
          <a:cs typeface="Comic Sans M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C1EEFF"/>
          </a:solidFill>
          <a:latin typeface="Comic Sans MS" panose="030F0902030302020204" pitchFamily="66" charset="0"/>
          <a:ea typeface="ヒラギノ角ゴ Pro W3" panose="020B0300000000000000" pitchFamily="34" charset="-128"/>
          <a:cs typeface="Comic Sans MS" panose="030F0902030302020204" pitchFamily="66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C1EEFF"/>
          </a:solidFill>
          <a:latin typeface="Comic Sans MS" panose="030F0902030302020204" pitchFamily="66" charset="0"/>
          <a:ea typeface="ヒラギノ角ゴ Pro W3" panose="020B0300000000000000" pitchFamily="34" charset="-128"/>
          <a:cs typeface="Comic Sans MS" panose="030F0902030302020204" pitchFamily="66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C1EEFF"/>
          </a:solidFill>
          <a:latin typeface="Comic Sans MS" panose="030F0902030302020204" pitchFamily="66" charset="0"/>
          <a:ea typeface="ヒラギノ角ゴ Pro W3" panose="020B0300000000000000" pitchFamily="34" charset="-128"/>
          <a:cs typeface="Comic Sans MS" panose="030F0902030302020204" pitchFamily="66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C1EEFF"/>
          </a:solidFill>
          <a:latin typeface="Comic Sans MS" panose="030F0902030302020204" pitchFamily="66" charset="0"/>
          <a:ea typeface="ヒラギノ角ゴ Pro W3" panose="020B0300000000000000" pitchFamily="34" charset="-128"/>
          <a:cs typeface="Comic Sans MS" panose="030F0902030302020204" pitchFamily="66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C1EEFF"/>
          </a:solidFill>
          <a:latin typeface="Comic Sans MS" panose="030F0902030302020204" pitchFamily="66" charset="0"/>
          <a:ea typeface="ヒラギノ角ゴ Pro W3" panose="020B0300000000000000" pitchFamily="34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C1EEFF"/>
          </a:solidFill>
          <a:latin typeface="Comic Sans MS" panose="030F0902030302020204" pitchFamily="66" charset="0"/>
          <a:ea typeface="ヒラギノ角ゴ Pro W3" panose="020B0300000000000000" pitchFamily="34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C1EEFF"/>
          </a:solidFill>
          <a:latin typeface="Comic Sans MS" panose="030F0902030302020204" pitchFamily="66" charset="0"/>
          <a:ea typeface="ヒラギノ角ゴ Pro W3" panose="020B0300000000000000" pitchFamily="34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C1EEFF"/>
          </a:solidFill>
          <a:latin typeface="Comic Sans MS" panose="030F0902030302020204" pitchFamily="66" charset="0"/>
          <a:ea typeface="ヒラギノ角ゴ Pro W3" panose="020B0300000000000000" pitchFamily="34" charset="-128"/>
        </a:defRPr>
      </a:lvl9pPr>
    </p:titleStyle>
    <p:bodyStyle>
      <a:lvl1pPr marL="411163" indent="-342900" algn="l" rtl="0" eaLnBrk="1" fontAlgn="base" hangingPunct="1">
        <a:spcBef>
          <a:spcPts val="700"/>
        </a:spcBef>
        <a:spcAft>
          <a:spcPct val="0"/>
        </a:spcAft>
        <a:buClr>
          <a:schemeClr val="tx2"/>
        </a:buClr>
        <a:buSzPct val="95000"/>
        <a:buFont typeface="Wingdings" pitchFamily="2" charset="2"/>
        <a:buChar char=""/>
        <a:defRPr sz="3000" kern="1200">
          <a:solidFill>
            <a:schemeClr val="tx1"/>
          </a:solidFill>
          <a:latin typeface="Comic Sans MS"/>
          <a:ea typeface="ヒラギノ角ゴ Pro W3" panose="020B0300000000000000" pitchFamily="34" charset="-128"/>
          <a:cs typeface="Comic Sans MS"/>
        </a:defRPr>
      </a:lvl1pPr>
      <a:lvl2pPr marL="739775" indent="-2857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Char char=""/>
        <a:defRPr sz="2600" kern="1200">
          <a:solidFill>
            <a:schemeClr val="tx1"/>
          </a:solidFill>
          <a:latin typeface="Comic Sans MS"/>
          <a:ea typeface="ヒラギノ角ゴ Pro W3" panose="020B0300000000000000" pitchFamily="34" charset="-128"/>
          <a:cs typeface="Comic Sans MS"/>
        </a:defRPr>
      </a:lvl2pPr>
      <a:lvl3pPr marL="995363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Wingdings 2" pitchFamily="2" charset="2"/>
        <a:buChar char=""/>
        <a:defRPr sz="2400" kern="1200">
          <a:solidFill>
            <a:schemeClr val="tx1"/>
          </a:solidFill>
          <a:latin typeface="Comic Sans MS"/>
          <a:ea typeface="ヒラギノ角ゴ Pro W3" panose="020B0300000000000000" pitchFamily="34" charset="-128"/>
          <a:cs typeface="Comic Sans MS"/>
        </a:defRPr>
      </a:lvl3pPr>
      <a:lvl4pPr marL="1260475" indent="-228600" algn="l" rtl="0" eaLnBrk="1" fontAlgn="base" hangingPunct="1">
        <a:spcBef>
          <a:spcPct val="20000"/>
        </a:spcBef>
        <a:spcAft>
          <a:spcPct val="0"/>
        </a:spcAft>
        <a:buClr>
          <a:srgbClr val="FEB80A"/>
        </a:buClr>
        <a:buFont typeface="Wingdings 3" pitchFamily="2" charset="2"/>
        <a:buChar char=""/>
        <a:defRPr sz="2200" kern="1200">
          <a:solidFill>
            <a:schemeClr val="tx1"/>
          </a:solidFill>
          <a:latin typeface="Comic Sans MS"/>
          <a:ea typeface="ヒラギノ角ゴ Pro W3" panose="020B0300000000000000" pitchFamily="34" charset="-128"/>
          <a:cs typeface="Comic Sans MS"/>
        </a:defRPr>
      </a:lvl4pPr>
      <a:lvl5pPr marL="1481138" indent="-209550" algn="l" rtl="0" eaLnBrk="1" fontAlgn="base" hangingPunct="1">
        <a:spcBef>
          <a:spcPct val="20000"/>
        </a:spcBef>
        <a:spcAft>
          <a:spcPct val="0"/>
        </a:spcAft>
        <a:buClr>
          <a:srgbClr val="FEB80A"/>
        </a:buClr>
        <a:buFont typeface="Wingdings 2" pitchFamily="2" charset="2"/>
        <a:buChar char=""/>
        <a:defRPr sz="2000" kern="1200">
          <a:solidFill>
            <a:schemeClr val="tx1"/>
          </a:solidFill>
          <a:latin typeface="Comic Sans MS"/>
          <a:ea typeface="ヒラギノ角ゴ Pro W3" panose="020B0300000000000000" pitchFamily="34" charset="-128"/>
          <a:cs typeface="Comic Sans M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9270CE1-91EC-B543-9679-13D236936BC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200" y="431224"/>
            <a:ext cx="7772400" cy="954107"/>
          </a:xfrm>
        </p:spPr>
        <p:txBody>
          <a:bodyPr/>
          <a:lstStyle/>
          <a:p>
            <a:pPr algn="ctr" eaLnBrk="1" hangingPunct="1">
              <a:defRPr/>
            </a:pPr>
            <a:r>
              <a:rPr lang="fr-FR" sz="2800" dirty="0"/>
              <a:t>IEB 2024-2025</a:t>
            </a:r>
            <a:br>
              <a:rPr lang="fr-FR" sz="2800" dirty="0"/>
            </a:br>
            <a:r>
              <a:rPr lang="fr-FR" sz="2800" dirty="0"/>
              <a:t>Cours du lundi soir</a:t>
            </a:r>
          </a:p>
        </p:txBody>
      </p:sp>
      <p:sp>
        <p:nvSpPr>
          <p:cNvPr id="22530" name="Espace réservé du contenu 2">
            <a:extLst>
              <a:ext uri="{FF2B5EF4-FFF2-40B4-BE49-F238E27FC236}">
                <a16:creationId xmlns:a16="http://schemas.microsoft.com/office/drawing/2014/main" id="{B4E43D7C-C083-9841-A265-BE9C449057DC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220788" y="2322512"/>
            <a:ext cx="7007225" cy="4195853"/>
          </a:xfrm>
        </p:spPr>
        <p:txBody>
          <a:bodyPr/>
          <a:lstStyle/>
          <a:p>
            <a:pPr marL="68263" indent="0" algn="ctr" eaLnBrk="1" hangingPunct="1">
              <a:buFont typeface="Wingdings" pitchFamily="2" charset="2"/>
              <a:buNone/>
            </a:pPr>
            <a:r>
              <a:rPr lang="fr-FR" altLang="fr-FR" sz="2800" dirty="0">
                <a:latin typeface="Comic Sans MS" panose="030F0902030302020204" pitchFamily="66" charset="0"/>
                <a:cs typeface="Comic Sans MS" panose="030F0902030302020204" pitchFamily="66" charset="0"/>
              </a:rPr>
              <a:t>Les relations humaines dans l’assemblée</a:t>
            </a:r>
          </a:p>
          <a:p>
            <a:pPr marL="68263" indent="0" algn="ctr">
              <a:buNone/>
            </a:pPr>
            <a:r>
              <a:rPr lang="fr-FR" altLang="fr-FR" sz="2400" dirty="0">
                <a:latin typeface="Comic Sans MS" panose="030F0902030302020204" pitchFamily="66" charset="0"/>
                <a:cs typeface="Comic Sans MS" panose="030F0902030302020204" pitchFamily="66" charset="0"/>
              </a:rPr>
              <a:t>Le 21 avril 2025</a:t>
            </a:r>
          </a:p>
          <a:p>
            <a:pPr marL="68263" indent="0" algn="ctr" eaLnBrk="1" hangingPunct="1">
              <a:buFont typeface="Wingdings" pitchFamily="2" charset="2"/>
              <a:buNone/>
            </a:pPr>
            <a:endParaRPr lang="fr-FR" altLang="fr-FR" b="1" dirty="0">
              <a:latin typeface="Comic Sans MS" panose="030F0902030302020204" pitchFamily="66" charset="0"/>
              <a:cs typeface="Comic Sans MS" panose="030F0902030302020204" pitchFamily="66" charset="0"/>
            </a:endParaRPr>
          </a:p>
          <a:p>
            <a:pPr marL="68263" indent="0" algn="ctr" eaLnBrk="1" hangingPunct="1">
              <a:buFont typeface="Wingdings" pitchFamily="2" charset="2"/>
              <a:buNone/>
            </a:pPr>
            <a:r>
              <a:rPr lang="fr-FR" altLang="fr-FR" b="1" dirty="0">
                <a:latin typeface="Comic Sans MS" panose="030F0902030302020204" pitchFamily="66" charset="0"/>
                <a:cs typeface="Comic Sans MS" panose="030F0902030302020204" pitchFamily="66" charset="0"/>
              </a:rPr>
              <a:t>Un Bien Être partagé</a:t>
            </a:r>
          </a:p>
          <a:p>
            <a:pPr marL="68263" indent="0" algn="ctr" eaLnBrk="1" hangingPunct="1">
              <a:buFont typeface="Wingdings" pitchFamily="2" charset="2"/>
              <a:buNone/>
            </a:pPr>
            <a:endParaRPr lang="fr-FR" altLang="fr-FR" sz="2400" b="1" dirty="0">
              <a:latin typeface="Comic Sans MS" panose="030F0902030302020204" pitchFamily="66" charset="0"/>
              <a:cs typeface="Comic Sans MS" panose="030F0902030302020204" pitchFamily="66" charset="0"/>
            </a:endParaRPr>
          </a:p>
          <a:p>
            <a:pPr marL="68263" indent="0" algn="ctr" eaLnBrk="1" hangingPunct="1">
              <a:buFont typeface="Wingdings" pitchFamily="2" charset="2"/>
              <a:buNone/>
            </a:pPr>
            <a:r>
              <a:rPr lang="fr-FR" altLang="fr-FR" sz="2400" b="1" dirty="0">
                <a:latin typeface="Comic Sans MS" panose="030F0902030302020204" pitchFamily="66" charset="0"/>
                <a:cs typeface="Comic Sans MS" panose="030F0902030302020204" pitchFamily="66" charset="0"/>
              </a:rPr>
              <a:t>Un commentaire de Jean 13. 1-20</a:t>
            </a:r>
          </a:p>
        </p:txBody>
      </p:sp>
      <p:sp>
        <p:nvSpPr>
          <p:cNvPr id="22531" name="Espace réservé du numéro de diapositive 3">
            <a:extLst>
              <a:ext uri="{FF2B5EF4-FFF2-40B4-BE49-F238E27FC236}">
                <a16:creationId xmlns:a16="http://schemas.microsoft.com/office/drawing/2014/main" id="{CEFBC016-94FA-6A4D-B621-29B47A458AF0}"/>
              </a:ext>
            </a:extLst>
          </p:cNvPr>
          <p:cNvSpPr>
            <a:spLocks noGrp="1" noChangeArrowheads="1"/>
          </p:cNvSpPr>
          <p:nvPr>
            <p:ph type="sldNum" sz="quarter" idx="16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fld id="{71432C3D-B5A9-664B-8671-DDCC6476AD6B}" type="slidenum">
              <a:rPr lang="fr-FR" altLang="fr-FR">
                <a:solidFill>
                  <a:schemeClr val="tx2"/>
                </a:solidFill>
                <a:latin typeface="Comic Sans MS" panose="030F0902030302020204" pitchFamily="66" charset="0"/>
              </a:rPr>
              <a:pPr/>
              <a:t>1</a:t>
            </a:fld>
            <a:endParaRPr lang="fr-FR" altLang="fr-FR">
              <a:solidFill>
                <a:schemeClr val="tx2"/>
              </a:solidFill>
              <a:latin typeface="Comic Sans MS" panose="030F0902030302020204" pitchFamily="66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D7D82BF-6A63-A04C-81EC-A0250E830D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0" y="322263"/>
            <a:ext cx="2438400" cy="369332"/>
          </a:xfrm>
        </p:spPr>
        <p:txBody>
          <a:bodyPr/>
          <a:lstStyle/>
          <a:p>
            <a:pPr algn="r">
              <a:defRPr/>
            </a:pPr>
            <a:r>
              <a:rPr lang="fr-FR" altLang="fr-FR" sz="1800" dirty="0">
                <a:latin typeface="Comic Sans MS" panose="030F0902030302020204" pitchFamily="66" charset="0"/>
              </a:rPr>
              <a:t>Romains 15. 4-7</a:t>
            </a:r>
          </a:p>
        </p:txBody>
      </p:sp>
      <p:sp>
        <p:nvSpPr>
          <p:cNvPr id="23555" name="Espace réservé du numéro de diapositive 3">
            <a:extLst>
              <a:ext uri="{FF2B5EF4-FFF2-40B4-BE49-F238E27FC236}">
                <a16:creationId xmlns:a16="http://schemas.microsoft.com/office/drawing/2014/main" id="{7C391BF4-1FCB-1741-BBD6-149A61CCA82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fld id="{499D64C5-CA86-E843-A466-BA3F1F75585B}" type="slidenum">
              <a:rPr lang="fr-FR" altLang="fr-FR">
                <a:solidFill>
                  <a:schemeClr val="tx2"/>
                </a:solidFill>
                <a:latin typeface="Comic Sans MS" panose="030F0902030302020204" pitchFamily="66" charset="0"/>
              </a:rPr>
              <a:pPr/>
              <a:t>10</a:t>
            </a:fld>
            <a:endParaRPr lang="fr-FR" altLang="fr-FR">
              <a:solidFill>
                <a:schemeClr val="tx2"/>
              </a:solidFill>
              <a:latin typeface="Comic Sans MS" panose="030F0902030302020204" pitchFamily="66" charset="0"/>
            </a:endParaRPr>
          </a:p>
        </p:txBody>
      </p:sp>
      <p:sp>
        <p:nvSpPr>
          <p:cNvPr id="14" name="Espace réservé du contenu 2">
            <a:extLst>
              <a:ext uri="{FF2B5EF4-FFF2-40B4-BE49-F238E27FC236}">
                <a16:creationId xmlns:a16="http://schemas.microsoft.com/office/drawing/2014/main" id="{24F80F51-75A3-8343-9664-80475EF1485B}"/>
              </a:ext>
            </a:extLst>
          </p:cNvPr>
          <p:cNvSpPr txBox="1">
            <a:spLocks/>
          </p:cNvSpPr>
          <p:nvPr/>
        </p:nvSpPr>
        <p:spPr bwMode="auto">
          <a:xfrm>
            <a:off x="400050" y="237046"/>
            <a:ext cx="8439150" cy="18389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68263">
              <a:spcBef>
                <a:spcPts val="700"/>
              </a:spcBef>
              <a:buClr>
                <a:schemeClr val="tx2"/>
              </a:buClr>
              <a:buSzPct val="95000"/>
              <a:buFont typeface="Wingdings" pitchFamily="2" charset="2"/>
              <a:buChar char=""/>
              <a:defRPr sz="3000">
                <a:solidFill>
                  <a:schemeClr val="tx1"/>
                </a:solidFill>
                <a:latin typeface="Comic Sans MS" panose="030F0902030302020204" pitchFamily="66" charset="0"/>
                <a:ea typeface="ヒラギノ角ゴ Pro W3" panose="020B0300000000000000" pitchFamily="34" charset="-128"/>
                <a:cs typeface="Comic Sans MS" panose="030F0902030302020204" pitchFamily="66" charset="0"/>
              </a:defRPr>
            </a:lvl1pPr>
            <a:lvl2pPr marL="739775" indent="-285750">
              <a:spcBef>
                <a:spcPct val="20000"/>
              </a:spcBef>
              <a:buClr>
                <a:schemeClr val="accent2"/>
              </a:buClr>
              <a:buSzPct val="90000"/>
              <a:buFont typeface="Wingdings" pitchFamily="2" charset="2"/>
              <a:buChar char=""/>
              <a:defRPr sz="2600">
                <a:solidFill>
                  <a:schemeClr val="tx1"/>
                </a:solidFill>
                <a:latin typeface="Comic Sans MS" panose="030F0902030302020204" pitchFamily="66" charset="0"/>
                <a:ea typeface="ヒラギノ角ゴ Pro W3" panose="020B0300000000000000" pitchFamily="34" charset="-128"/>
                <a:cs typeface="Comic Sans MS" panose="030F0902030302020204" pitchFamily="66" charset="0"/>
              </a:defRPr>
            </a:lvl2pPr>
            <a:lvl3pPr marL="995363" indent="-228600">
              <a:spcBef>
                <a:spcPct val="20000"/>
              </a:spcBef>
              <a:buClr>
                <a:schemeClr val="accent2"/>
              </a:buClr>
              <a:buFont typeface="Wingdings 2" pitchFamily="2" charset="2"/>
              <a:buChar char=""/>
              <a:defRPr sz="2400">
                <a:solidFill>
                  <a:schemeClr val="tx1"/>
                </a:solidFill>
                <a:latin typeface="Comic Sans MS" panose="030F0902030302020204" pitchFamily="66" charset="0"/>
                <a:ea typeface="ヒラギノ角ゴ Pro W3" panose="020B0300000000000000" pitchFamily="34" charset="-128"/>
                <a:cs typeface="Comic Sans MS" panose="030F0902030302020204" pitchFamily="66" charset="0"/>
              </a:defRPr>
            </a:lvl3pPr>
            <a:lvl4pPr marL="1260475" indent="-228600">
              <a:spcBef>
                <a:spcPct val="20000"/>
              </a:spcBef>
              <a:buClr>
                <a:srgbClr val="FEB80A"/>
              </a:buClr>
              <a:buFont typeface="Wingdings 3" pitchFamily="2" charset="2"/>
              <a:buChar char=""/>
              <a:defRPr sz="2200">
                <a:solidFill>
                  <a:schemeClr val="tx1"/>
                </a:solidFill>
                <a:latin typeface="Comic Sans MS" panose="030F0902030302020204" pitchFamily="66" charset="0"/>
                <a:ea typeface="ヒラギノ角ゴ Pro W3" panose="020B0300000000000000" pitchFamily="34" charset="-128"/>
                <a:cs typeface="Comic Sans MS" panose="030F0902030302020204" pitchFamily="66" charset="0"/>
              </a:defRPr>
            </a:lvl4pPr>
            <a:lvl5pPr marL="1481138" indent="-209550">
              <a:spcBef>
                <a:spcPct val="20000"/>
              </a:spcBef>
              <a:buClr>
                <a:srgbClr val="FEB80A"/>
              </a:buClr>
              <a:buFont typeface="Wingdings 2" pitchFamily="2" charset="2"/>
              <a:buChar char=""/>
              <a:defRPr sz="2000">
                <a:solidFill>
                  <a:schemeClr val="tx1"/>
                </a:solidFill>
                <a:latin typeface="Comic Sans MS" panose="030F0902030302020204" pitchFamily="66" charset="0"/>
                <a:ea typeface="ヒラギノ角ゴ Pro W3" panose="020B0300000000000000" pitchFamily="34" charset="-128"/>
                <a:cs typeface="Comic Sans MS" panose="030F0902030302020204" pitchFamily="66" charset="0"/>
              </a:defRPr>
            </a:lvl5pPr>
            <a:lvl6pPr marL="1938338" indent="-20955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itchFamily="2" charset="2"/>
              <a:buChar char=""/>
              <a:defRPr sz="2000">
                <a:solidFill>
                  <a:schemeClr val="tx1"/>
                </a:solidFill>
                <a:latin typeface="Comic Sans MS" panose="030F0902030302020204" pitchFamily="66" charset="0"/>
                <a:ea typeface="ヒラギノ角ゴ Pro W3" panose="020B0300000000000000" pitchFamily="34" charset="-128"/>
                <a:cs typeface="Comic Sans MS" panose="030F0902030302020204" pitchFamily="66" charset="0"/>
              </a:defRPr>
            </a:lvl6pPr>
            <a:lvl7pPr marL="2395538" indent="-20955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itchFamily="2" charset="2"/>
              <a:buChar char=""/>
              <a:defRPr sz="2000">
                <a:solidFill>
                  <a:schemeClr val="tx1"/>
                </a:solidFill>
                <a:latin typeface="Comic Sans MS" panose="030F0902030302020204" pitchFamily="66" charset="0"/>
                <a:ea typeface="ヒラギノ角ゴ Pro W3" panose="020B0300000000000000" pitchFamily="34" charset="-128"/>
                <a:cs typeface="Comic Sans MS" panose="030F0902030302020204" pitchFamily="66" charset="0"/>
              </a:defRPr>
            </a:lvl7pPr>
            <a:lvl8pPr marL="2852738" indent="-20955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itchFamily="2" charset="2"/>
              <a:buChar char=""/>
              <a:defRPr sz="2000">
                <a:solidFill>
                  <a:schemeClr val="tx1"/>
                </a:solidFill>
                <a:latin typeface="Comic Sans MS" panose="030F0902030302020204" pitchFamily="66" charset="0"/>
                <a:ea typeface="ヒラギノ角ゴ Pro W3" panose="020B0300000000000000" pitchFamily="34" charset="-128"/>
                <a:cs typeface="Comic Sans MS" panose="030F0902030302020204" pitchFamily="66" charset="0"/>
              </a:defRPr>
            </a:lvl8pPr>
            <a:lvl9pPr marL="3309938" indent="-20955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itchFamily="2" charset="2"/>
              <a:buChar char=""/>
              <a:defRPr sz="2000">
                <a:solidFill>
                  <a:schemeClr val="tx1"/>
                </a:solidFill>
                <a:latin typeface="Comic Sans MS" panose="030F0902030302020204" pitchFamily="66" charset="0"/>
                <a:ea typeface="ヒラギノ角ゴ Pro W3" panose="020B0300000000000000" pitchFamily="34" charset="-128"/>
                <a:cs typeface="Comic Sans MS" panose="030F0902030302020204" pitchFamily="66" charset="0"/>
              </a:defRPr>
            </a:lvl9pPr>
          </a:lstStyle>
          <a:p>
            <a:pPr defTabSz="914400" eaLnBrk="1" hangingPunct="1">
              <a:buNone/>
            </a:pPr>
            <a:r>
              <a:rPr lang="fr-FR" altLang="fr-FR" sz="2400" dirty="0"/>
              <a:t>Car tout ce qui a été écrit auparavant</a:t>
            </a:r>
          </a:p>
          <a:p>
            <a:pPr algn="r" defTabSz="914400" eaLnBrk="1" hangingPunct="1">
              <a:buNone/>
            </a:pPr>
            <a:r>
              <a:rPr lang="fr-FR" altLang="fr-FR" sz="2400" dirty="0"/>
              <a:t>l'a été pour notre instruction, afin que,</a:t>
            </a:r>
          </a:p>
          <a:p>
            <a:pPr defTabSz="914400" eaLnBrk="1" hangingPunct="1">
              <a:buNone/>
            </a:pPr>
            <a:r>
              <a:rPr lang="fr-FR" altLang="fr-FR" sz="2400" dirty="0"/>
              <a:t>par la patience et par la consolation des Écritures,</a:t>
            </a:r>
          </a:p>
          <a:p>
            <a:pPr algn="ctr" defTabSz="914400" eaLnBrk="1" hangingPunct="1">
              <a:buNone/>
            </a:pPr>
            <a:r>
              <a:rPr lang="fr-FR" altLang="fr-FR" sz="2400" dirty="0"/>
              <a:t>nous ayons espérance. </a:t>
            </a:r>
          </a:p>
        </p:txBody>
      </p:sp>
      <p:sp>
        <p:nvSpPr>
          <p:cNvPr id="5" name="Espace réservé du contenu 2">
            <a:extLst>
              <a:ext uri="{FF2B5EF4-FFF2-40B4-BE49-F238E27FC236}">
                <a16:creationId xmlns:a16="http://schemas.microsoft.com/office/drawing/2014/main" id="{734458BA-7E4D-1041-B869-81FB1D1E26AE}"/>
              </a:ext>
            </a:extLst>
          </p:cNvPr>
          <p:cNvSpPr txBox="1">
            <a:spLocks/>
          </p:cNvSpPr>
          <p:nvPr/>
        </p:nvSpPr>
        <p:spPr bwMode="auto">
          <a:xfrm>
            <a:off x="400050" y="2324672"/>
            <a:ext cx="8439150" cy="2757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68263">
              <a:spcBef>
                <a:spcPts val="700"/>
              </a:spcBef>
              <a:buClr>
                <a:schemeClr val="tx2"/>
              </a:buClr>
              <a:buSzPct val="95000"/>
              <a:buFont typeface="Wingdings" pitchFamily="2" charset="2"/>
              <a:buChar char=""/>
              <a:defRPr sz="3000">
                <a:solidFill>
                  <a:schemeClr val="tx1"/>
                </a:solidFill>
                <a:latin typeface="Comic Sans MS" panose="030F0902030302020204" pitchFamily="66" charset="0"/>
                <a:ea typeface="ヒラギノ角ゴ Pro W3" panose="020B0300000000000000" pitchFamily="34" charset="-128"/>
                <a:cs typeface="Comic Sans MS" panose="030F0902030302020204" pitchFamily="66" charset="0"/>
              </a:defRPr>
            </a:lvl1pPr>
            <a:lvl2pPr marL="739775" indent="-285750">
              <a:spcBef>
                <a:spcPct val="20000"/>
              </a:spcBef>
              <a:buClr>
                <a:schemeClr val="accent2"/>
              </a:buClr>
              <a:buSzPct val="90000"/>
              <a:buFont typeface="Wingdings" pitchFamily="2" charset="2"/>
              <a:buChar char=""/>
              <a:defRPr sz="2600">
                <a:solidFill>
                  <a:schemeClr val="tx1"/>
                </a:solidFill>
                <a:latin typeface="Comic Sans MS" panose="030F0902030302020204" pitchFamily="66" charset="0"/>
                <a:ea typeface="ヒラギノ角ゴ Pro W3" panose="020B0300000000000000" pitchFamily="34" charset="-128"/>
                <a:cs typeface="Comic Sans MS" panose="030F0902030302020204" pitchFamily="66" charset="0"/>
              </a:defRPr>
            </a:lvl2pPr>
            <a:lvl3pPr marL="995363" indent="-228600">
              <a:spcBef>
                <a:spcPct val="20000"/>
              </a:spcBef>
              <a:buClr>
                <a:schemeClr val="accent2"/>
              </a:buClr>
              <a:buFont typeface="Wingdings 2" pitchFamily="2" charset="2"/>
              <a:buChar char=""/>
              <a:defRPr sz="2400">
                <a:solidFill>
                  <a:schemeClr val="tx1"/>
                </a:solidFill>
                <a:latin typeface="Comic Sans MS" panose="030F0902030302020204" pitchFamily="66" charset="0"/>
                <a:ea typeface="ヒラギノ角ゴ Pro W3" panose="020B0300000000000000" pitchFamily="34" charset="-128"/>
                <a:cs typeface="Comic Sans MS" panose="030F0902030302020204" pitchFamily="66" charset="0"/>
              </a:defRPr>
            </a:lvl3pPr>
            <a:lvl4pPr marL="1260475" indent="-228600">
              <a:spcBef>
                <a:spcPct val="20000"/>
              </a:spcBef>
              <a:buClr>
                <a:srgbClr val="FEB80A"/>
              </a:buClr>
              <a:buFont typeface="Wingdings 3" pitchFamily="2" charset="2"/>
              <a:buChar char=""/>
              <a:defRPr sz="2200">
                <a:solidFill>
                  <a:schemeClr val="tx1"/>
                </a:solidFill>
                <a:latin typeface="Comic Sans MS" panose="030F0902030302020204" pitchFamily="66" charset="0"/>
                <a:ea typeface="ヒラギノ角ゴ Pro W3" panose="020B0300000000000000" pitchFamily="34" charset="-128"/>
                <a:cs typeface="Comic Sans MS" panose="030F0902030302020204" pitchFamily="66" charset="0"/>
              </a:defRPr>
            </a:lvl4pPr>
            <a:lvl5pPr marL="1481138" indent="-209550">
              <a:spcBef>
                <a:spcPct val="20000"/>
              </a:spcBef>
              <a:buClr>
                <a:srgbClr val="FEB80A"/>
              </a:buClr>
              <a:buFont typeface="Wingdings 2" pitchFamily="2" charset="2"/>
              <a:buChar char=""/>
              <a:defRPr sz="2000">
                <a:solidFill>
                  <a:schemeClr val="tx1"/>
                </a:solidFill>
                <a:latin typeface="Comic Sans MS" panose="030F0902030302020204" pitchFamily="66" charset="0"/>
                <a:ea typeface="ヒラギノ角ゴ Pro W3" panose="020B0300000000000000" pitchFamily="34" charset="-128"/>
                <a:cs typeface="Comic Sans MS" panose="030F0902030302020204" pitchFamily="66" charset="0"/>
              </a:defRPr>
            </a:lvl5pPr>
            <a:lvl6pPr marL="1938338" indent="-20955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itchFamily="2" charset="2"/>
              <a:buChar char=""/>
              <a:defRPr sz="2000">
                <a:solidFill>
                  <a:schemeClr val="tx1"/>
                </a:solidFill>
                <a:latin typeface="Comic Sans MS" panose="030F0902030302020204" pitchFamily="66" charset="0"/>
                <a:ea typeface="ヒラギノ角ゴ Pro W3" panose="020B0300000000000000" pitchFamily="34" charset="-128"/>
                <a:cs typeface="Comic Sans MS" panose="030F0902030302020204" pitchFamily="66" charset="0"/>
              </a:defRPr>
            </a:lvl6pPr>
            <a:lvl7pPr marL="2395538" indent="-20955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itchFamily="2" charset="2"/>
              <a:buChar char=""/>
              <a:defRPr sz="2000">
                <a:solidFill>
                  <a:schemeClr val="tx1"/>
                </a:solidFill>
                <a:latin typeface="Comic Sans MS" panose="030F0902030302020204" pitchFamily="66" charset="0"/>
                <a:ea typeface="ヒラギノ角ゴ Pro W3" panose="020B0300000000000000" pitchFamily="34" charset="-128"/>
                <a:cs typeface="Comic Sans MS" panose="030F0902030302020204" pitchFamily="66" charset="0"/>
              </a:defRPr>
            </a:lvl7pPr>
            <a:lvl8pPr marL="2852738" indent="-20955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itchFamily="2" charset="2"/>
              <a:buChar char=""/>
              <a:defRPr sz="2000">
                <a:solidFill>
                  <a:schemeClr val="tx1"/>
                </a:solidFill>
                <a:latin typeface="Comic Sans MS" panose="030F0902030302020204" pitchFamily="66" charset="0"/>
                <a:ea typeface="ヒラギノ角ゴ Pro W3" panose="020B0300000000000000" pitchFamily="34" charset="-128"/>
                <a:cs typeface="Comic Sans MS" panose="030F0902030302020204" pitchFamily="66" charset="0"/>
              </a:defRPr>
            </a:lvl8pPr>
            <a:lvl9pPr marL="3309938" indent="-20955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itchFamily="2" charset="2"/>
              <a:buChar char=""/>
              <a:defRPr sz="2000">
                <a:solidFill>
                  <a:schemeClr val="tx1"/>
                </a:solidFill>
                <a:latin typeface="Comic Sans MS" panose="030F0902030302020204" pitchFamily="66" charset="0"/>
                <a:ea typeface="ヒラギノ角ゴ Pro W3" panose="020B0300000000000000" pitchFamily="34" charset="-128"/>
                <a:cs typeface="Comic Sans MS" panose="030F0902030302020204" pitchFamily="66" charset="0"/>
              </a:defRPr>
            </a:lvl9pPr>
          </a:lstStyle>
          <a:p>
            <a:pPr algn="ctr" defTabSz="914400" eaLnBrk="1" hangingPunct="1">
              <a:buNone/>
            </a:pPr>
            <a:r>
              <a:rPr lang="fr-FR" altLang="fr-FR" sz="2400" dirty="0"/>
              <a:t>Or que le Dieu de patience et de consolation</a:t>
            </a:r>
          </a:p>
          <a:p>
            <a:pPr defTabSz="914400" eaLnBrk="1" hangingPunct="1">
              <a:buNone/>
            </a:pPr>
            <a:r>
              <a:rPr lang="fr-FR" altLang="fr-FR" sz="2400" dirty="0"/>
              <a:t>vous donne d'avoir entre vous</a:t>
            </a:r>
          </a:p>
          <a:p>
            <a:pPr algn="r" defTabSz="914400" eaLnBrk="1" hangingPunct="1">
              <a:buNone/>
            </a:pPr>
            <a:r>
              <a:rPr lang="fr-FR" altLang="fr-FR" sz="2400" dirty="0"/>
              <a:t>un même sentiment selon le Christ Jésus,</a:t>
            </a:r>
          </a:p>
          <a:p>
            <a:pPr defTabSz="914400" eaLnBrk="1" hangingPunct="1">
              <a:buNone/>
            </a:pPr>
            <a:r>
              <a:rPr lang="fr-FR" altLang="fr-FR" sz="2400" dirty="0"/>
              <a:t>afin que, d'un commun accord, d'une même bouche,</a:t>
            </a:r>
          </a:p>
          <a:p>
            <a:pPr algn="ctr" defTabSz="914400" eaLnBrk="1" hangingPunct="1">
              <a:buNone/>
            </a:pPr>
            <a:r>
              <a:rPr lang="fr-FR" altLang="fr-FR" sz="2400" dirty="0"/>
              <a:t>vous glorifiiez</a:t>
            </a:r>
          </a:p>
          <a:p>
            <a:pPr algn="ctr" defTabSz="914400" eaLnBrk="1" hangingPunct="1">
              <a:buNone/>
            </a:pPr>
            <a:r>
              <a:rPr lang="fr-FR" altLang="fr-FR" sz="2400" dirty="0"/>
              <a:t>le Dieu et Père de notre Seigneur Jésus Christ. </a:t>
            </a:r>
          </a:p>
        </p:txBody>
      </p:sp>
      <p:sp>
        <p:nvSpPr>
          <p:cNvPr id="6" name="Espace réservé du contenu 2">
            <a:extLst>
              <a:ext uri="{FF2B5EF4-FFF2-40B4-BE49-F238E27FC236}">
                <a16:creationId xmlns:a16="http://schemas.microsoft.com/office/drawing/2014/main" id="{B0FC52E7-607C-0E43-AC9F-ADFD99BBD7C3}"/>
              </a:ext>
            </a:extLst>
          </p:cNvPr>
          <p:cNvSpPr txBox="1">
            <a:spLocks/>
          </p:cNvSpPr>
          <p:nvPr/>
        </p:nvSpPr>
        <p:spPr bwMode="auto">
          <a:xfrm>
            <a:off x="400050" y="5373028"/>
            <a:ext cx="8439150" cy="13798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68263">
              <a:spcBef>
                <a:spcPts val="700"/>
              </a:spcBef>
              <a:buClr>
                <a:schemeClr val="tx2"/>
              </a:buClr>
              <a:buSzPct val="95000"/>
              <a:buFont typeface="Wingdings" pitchFamily="2" charset="2"/>
              <a:buChar char=""/>
              <a:defRPr sz="3000">
                <a:solidFill>
                  <a:schemeClr val="tx1"/>
                </a:solidFill>
                <a:latin typeface="Comic Sans MS" panose="030F0902030302020204" pitchFamily="66" charset="0"/>
                <a:ea typeface="ヒラギノ角ゴ Pro W3" panose="020B0300000000000000" pitchFamily="34" charset="-128"/>
                <a:cs typeface="Comic Sans MS" panose="030F0902030302020204" pitchFamily="66" charset="0"/>
              </a:defRPr>
            </a:lvl1pPr>
            <a:lvl2pPr marL="739775" indent="-285750">
              <a:spcBef>
                <a:spcPct val="20000"/>
              </a:spcBef>
              <a:buClr>
                <a:schemeClr val="accent2"/>
              </a:buClr>
              <a:buSzPct val="90000"/>
              <a:buFont typeface="Wingdings" pitchFamily="2" charset="2"/>
              <a:buChar char=""/>
              <a:defRPr sz="2600">
                <a:solidFill>
                  <a:schemeClr val="tx1"/>
                </a:solidFill>
                <a:latin typeface="Comic Sans MS" panose="030F0902030302020204" pitchFamily="66" charset="0"/>
                <a:ea typeface="ヒラギノ角ゴ Pro W3" panose="020B0300000000000000" pitchFamily="34" charset="-128"/>
                <a:cs typeface="Comic Sans MS" panose="030F0902030302020204" pitchFamily="66" charset="0"/>
              </a:defRPr>
            </a:lvl2pPr>
            <a:lvl3pPr marL="995363" indent="-228600">
              <a:spcBef>
                <a:spcPct val="20000"/>
              </a:spcBef>
              <a:buClr>
                <a:schemeClr val="accent2"/>
              </a:buClr>
              <a:buFont typeface="Wingdings 2" pitchFamily="2" charset="2"/>
              <a:buChar char=""/>
              <a:defRPr sz="2400">
                <a:solidFill>
                  <a:schemeClr val="tx1"/>
                </a:solidFill>
                <a:latin typeface="Comic Sans MS" panose="030F0902030302020204" pitchFamily="66" charset="0"/>
                <a:ea typeface="ヒラギノ角ゴ Pro W3" panose="020B0300000000000000" pitchFamily="34" charset="-128"/>
                <a:cs typeface="Comic Sans MS" panose="030F0902030302020204" pitchFamily="66" charset="0"/>
              </a:defRPr>
            </a:lvl3pPr>
            <a:lvl4pPr marL="1260475" indent="-228600">
              <a:spcBef>
                <a:spcPct val="20000"/>
              </a:spcBef>
              <a:buClr>
                <a:srgbClr val="FEB80A"/>
              </a:buClr>
              <a:buFont typeface="Wingdings 3" pitchFamily="2" charset="2"/>
              <a:buChar char=""/>
              <a:defRPr sz="2200">
                <a:solidFill>
                  <a:schemeClr val="tx1"/>
                </a:solidFill>
                <a:latin typeface="Comic Sans MS" panose="030F0902030302020204" pitchFamily="66" charset="0"/>
                <a:ea typeface="ヒラギノ角ゴ Pro W3" panose="020B0300000000000000" pitchFamily="34" charset="-128"/>
                <a:cs typeface="Comic Sans MS" panose="030F0902030302020204" pitchFamily="66" charset="0"/>
              </a:defRPr>
            </a:lvl4pPr>
            <a:lvl5pPr marL="1481138" indent="-209550">
              <a:spcBef>
                <a:spcPct val="20000"/>
              </a:spcBef>
              <a:buClr>
                <a:srgbClr val="FEB80A"/>
              </a:buClr>
              <a:buFont typeface="Wingdings 2" pitchFamily="2" charset="2"/>
              <a:buChar char=""/>
              <a:defRPr sz="2000">
                <a:solidFill>
                  <a:schemeClr val="tx1"/>
                </a:solidFill>
                <a:latin typeface="Comic Sans MS" panose="030F0902030302020204" pitchFamily="66" charset="0"/>
                <a:ea typeface="ヒラギノ角ゴ Pro W3" panose="020B0300000000000000" pitchFamily="34" charset="-128"/>
                <a:cs typeface="Comic Sans MS" panose="030F0902030302020204" pitchFamily="66" charset="0"/>
              </a:defRPr>
            </a:lvl5pPr>
            <a:lvl6pPr marL="1938338" indent="-20955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itchFamily="2" charset="2"/>
              <a:buChar char=""/>
              <a:defRPr sz="2000">
                <a:solidFill>
                  <a:schemeClr val="tx1"/>
                </a:solidFill>
                <a:latin typeface="Comic Sans MS" panose="030F0902030302020204" pitchFamily="66" charset="0"/>
                <a:ea typeface="ヒラギノ角ゴ Pro W3" panose="020B0300000000000000" pitchFamily="34" charset="-128"/>
                <a:cs typeface="Comic Sans MS" panose="030F0902030302020204" pitchFamily="66" charset="0"/>
              </a:defRPr>
            </a:lvl6pPr>
            <a:lvl7pPr marL="2395538" indent="-20955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itchFamily="2" charset="2"/>
              <a:buChar char=""/>
              <a:defRPr sz="2000">
                <a:solidFill>
                  <a:schemeClr val="tx1"/>
                </a:solidFill>
                <a:latin typeface="Comic Sans MS" panose="030F0902030302020204" pitchFamily="66" charset="0"/>
                <a:ea typeface="ヒラギノ角ゴ Pro W3" panose="020B0300000000000000" pitchFamily="34" charset="-128"/>
                <a:cs typeface="Comic Sans MS" panose="030F0902030302020204" pitchFamily="66" charset="0"/>
              </a:defRPr>
            </a:lvl7pPr>
            <a:lvl8pPr marL="2852738" indent="-20955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itchFamily="2" charset="2"/>
              <a:buChar char=""/>
              <a:defRPr sz="2000">
                <a:solidFill>
                  <a:schemeClr val="tx1"/>
                </a:solidFill>
                <a:latin typeface="Comic Sans MS" panose="030F0902030302020204" pitchFamily="66" charset="0"/>
                <a:ea typeface="ヒラギノ角ゴ Pro W3" panose="020B0300000000000000" pitchFamily="34" charset="-128"/>
                <a:cs typeface="Comic Sans MS" panose="030F0902030302020204" pitchFamily="66" charset="0"/>
              </a:defRPr>
            </a:lvl8pPr>
            <a:lvl9pPr marL="3309938" indent="-20955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itchFamily="2" charset="2"/>
              <a:buChar char=""/>
              <a:defRPr sz="2000">
                <a:solidFill>
                  <a:schemeClr val="tx1"/>
                </a:solidFill>
                <a:latin typeface="Comic Sans MS" panose="030F0902030302020204" pitchFamily="66" charset="0"/>
                <a:ea typeface="ヒラギノ角ゴ Pro W3" panose="020B0300000000000000" pitchFamily="34" charset="-128"/>
                <a:cs typeface="Comic Sans MS" panose="030F0902030302020204" pitchFamily="66" charset="0"/>
              </a:defRPr>
            </a:lvl9pPr>
          </a:lstStyle>
          <a:p>
            <a:pPr algn="ctr" defTabSz="914400" eaLnBrk="1" hangingPunct="1">
              <a:buNone/>
            </a:pPr>
            <a:r>
              <a:rPr lang="fr-FR" altLang="fr-FR" sz="2400" dirty="0"/>
              <a:t>C'est pourquoi recevez-vous les uns les autres,</a:t>
            </a:r>
          </a:p>
          <a:p>
            <a:pPr algn="ctr" defTabSz="914400" eaLnBrk="1" hangingPunct="1">
              <a:buNone/>
            </a:pPr>
            <a:r>
              <a:rPr lang="fr-FR" altLang="fr-FR" sz="2400" dirty="0"/>
              <a:t>comme aussi le Christ vous a reçus,</a:t>
            </a:r>
          </a:p>
          <a:p>
            <a:pPr algn="ctr" defTabSz="914400" eaLnBrk="1" hangingPunct="1">
              <a:buNone/>
            </a:pPr>
            <a:r>
              <a:rPr lang="fr-FR" altLang="fr-FR" sz="2400" dirty="0"/>
              <a:t>à la gloire de Dieu</a:t>
            </a:r>
          </a:p>
        </p:txBody>
      </p:sp>
    </p:spTree>
    <p:extLst>
      <p:ext uri="{BB962C8B-B14F-4D97-AF65-F5344CB8AC3E}">
        <p14:creationId xmlns:p14="http://schemas.microsoft.com/office/powerpoint/2010/main" val="18008926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5" grpId="0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D7D82BF-6A63-A04C-81EC-A0250E830D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0" y="322263"/>
            <a:ext cx="2438400" cy="369332"/>
          </a:xfrm>
        </p:spPr>
        <p:txBody>
          <a:bodyPr/>
          <a:lstStyle/>
          <a:p>
            <a:pPr algn="r" eaLnBrk="1" hangingPunct="1">
              <a:defRPr/>
            </a:pPr>
            <a:r>
              <a:rPr lang="fr-FR" altLang="fr-FR" sz="1800" dirty="0">
                <a:latin typeface="Comic Sans MS" panose="030F0902030302020204" pitchFamily="66" charset="0"/>
              </a:rPr>
              <a:t>Marc 10. 32-34</a:t>
            </a:r>
            <a:endParaRPr lang="fr-FR" sz="1800" dirty="0"/>
          </a:p>
        </p:txBody>
      </p:sp>
      <p:sp>
        <p:nvSpPr>
          <p:cNvPr id="23555" name="Espace réservé du numéro de diapositive 3">
            <a:extLst>
              <a:ext uri="{FF2B5EF4-FFF2-40B4-BE49-F238E27FC236}">
                <a16:creationId xmlns:a16="http://schemas.microsoft.com/office/drawing/2014/main" id="{7C391BF4-1FCB-1741-BBD6-149A61CCA82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fld id="{499D64C5-CA86-E843-A466-BA3F1F75585B}" type="slidenum">
              <a:rPr lang="fr-FR" altLang="fr-FR">
                <a:solidFill>
                  <a:schemeClr val="tx2"/>
                </a:solidFill>
                <a:latin typeface="Comic Sans MS" panose="030F0902030302020204" pitchFamily="66" charset="0"/>
              </a:rPr>
              <a:pPr/>
              <a:t>2</a:t>
            </a:fld>
            <a:endParaRPr lang="fr-FR" altLang="fr-FR">
              <a:solidFill>
                <a:schemeClr val="tx2"/>
              </a:solidFill>
              <a:latin typeface="Comic Sans MS" panose="030F0902030302020204" pitchFamily="66" charset="0"/>
            </a:endParaRPr>
          </a:p>
        </p:txBody>
      </p:sp>
      <p:sp>
        <p:nvSpPr>
          <p:cNvPr id="14" name="Espace réservé du contenu 2">
            <a:extLst>
              <a:ext uri="{FF2B5EF4-FFF2-40B4-BE49-F238E27FC236}">
                <a16:creationId xmlns:a16="http://schemas.microsoft.com/office/drawing/2014/main" id="{24F80F51-75A3-8343-9664-80475EF1485B}"/>
              </a:ext>
            </a:extLst>
          </p:cNvPr>
          <p:cNvSpPr txBox="1">
            <a:spLocks/>
          </p:cNvSpPr>
          <p:nvPr/>
        </p:nvSpPr>
        <p:spPr bwMode="auto">
          <a:xfrm>
            <a:off x="171450" y="968375"/>
            <a:ext cx="8439150" cy="5421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68263">
              <a:spcBef>
                <a:spcPts val="700"/>
              </a:spcBef>
              <a:buClr>
                <a:schemeClr val="tx2"/>
              </a:buClr>
              <a:buSzPct val="95000"/>
              <a:buFont typeface="Wingdings" pitchFamily="2" charset="2"/>
              <a:buChar char=""/>
              <a:defRPr sz="3000">
                <a:solidFill>
                  <a:schemeClr val="tx1"/>
                </a:solidFill>
                <a:latin typeface="Comic Sans MS" panose="030F0902030302020204" pitchFamily="66" charset="0"/>
                <a:ea typeface="ヒラギノ角ゴ Pro W3" panose="020B0300000000000000" pitchFamily="34" charset="-128"/>
                <a:cs typeface="Comic Sans MS" panose="030F0902030302020204" pitchFamily="66" charset="0"/>
              </a:defRPr>
            </a:lvl1pPr>
            <a:lvl2pPr marL="739775" indent="-285750">
              <a:spcBef>
                <a:spcPct val="20000"/>
              </a:spcBef>
              <a:buClr>
                <a:schemeClr val="accent2"/>
              </a:buClr>
              <a:buSzPct val="90000"/>
              <a:buFont typeface="Wingdings" pitchFamily="2" charset="2"/>
              <a:buChar char=""/>
              <a:defRPr sz="2600">
                <a:solidFill>
                  <a:schemeClr val="tx1"/>
                </a:solidFill>
                <a:latin typeface="Comic Sans MS" panose="030F0902030302020204" pitchFamily="66" charset="0"/>
                <a:ea typeface="ヒラギノ角ゴ Pro W3" panose="020B0300000000000000" pitchFamily="34" charset="-128"/>
                <a:cs typeface="Comic Sans MS" panose="030F0902030302020204" pitchFamily="66" charset="0"/>
              </a:defRPr>
            </a:lvl2pPr>
            <a:lvl3pPr marL="995363" indent="-228600">
              <a:spcBef>
                <a:spcPct val="20000"/>
              </a:spcBef>
              <a:buClr>
                <a:schemeClr val="accent2"/>
              </a:buClr>
              <a:buFont typeface="Wingdings 2" pitchFamily="2" charset="2"/>
              <a:buChar char=""/>
              <a:defRPr sz="2400">
                <a:solidFill>
                  <a:schemeClr val="tx1"/>
                </a:solidFill>
                <a:latin typeface="Comic Sans MS" panose="030F0902030302020204" pitchFamily="66" charset="0"/>
                <a:ea typeface="ヒラギノ角ゴ Pro W3" panose="020B0300000000000000" pitchFamily="34" charset="-128"/>
                <a:cs typeface="Comic Sans MS" panose="030F0902030302020204" pitchFamily="66" charset="0"/>
              </a:defRPr>
            </a:lvl3pPr>
            <a:lvl4pPr marL="1260475" indent="-228600">
              <a:spcBef>
                <a:spcPct val="20000"/>
              </a:spcBef>
              <a:buClr>
                <a:srgbClr val="FEB80A"/>
              </a:buClr>
              <a:buFont typeface="Wingdings 3" pitchFamily="2" charset="2"/>
              <a:buChar char=""/>
              <a:defRPr sz="2200">
                <a:solidFill>
                  <a:schemeClr val="tx1"/>
                </a:solidFill>
                <a:latin typeface="Comic Sans MS" panose="030F0902030302020204" pitchFamily="66" charset="0"/>
                <a:ea typeface="ヒラギノ角ゴ Pro W3" panose="020B0300000000000000" pitchFamily="34" charset="-128"/>
                <a:cs typeface="Comic Sans MS" panose="030F0902030302020204" pitchFamily="66" charset="0"/>
              </a:defRPr>
            </a:lvl4pPr>
            <a:lvl5pPr marL="1481138" indent="-209550">
              <a:spcBef>
                <a:spcPct val="20000"/>
              </a:spcBef>
              <a:buClr>
                <a:srgbClr val="FEB80A"/>
              </a:buClr>
              <a:buFont typeface="Wingdings 2" pitchFamily="2" charset="2"/>
              <a:buChar char=""/>
              <a:defRPr sz="2000">
                <a:solidFill>
                  <a:schemeClr val="tx1"/>
                </a:solidFill>
                <a:latin typeface="Comic Sans MS" panose="030F0902030302020204" pitchFamily="66" charset="0"/>
                <a:ea typeface="ヒラギノ角ゴ Pro W3" panose="020B0300000000000000" pitchFamily="34" charset="-128"/>
                <a:cs typeface="Comic Sans MS" panose="030F0902030302020204" pitchFamily="66" charset="0"/>
              </a:defRPr>
            </a:lvl5pPr>
            <a:lvl6pPr marL="1938338" indent="-20955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itchFamily="2" charset="2"/>
              <a:buChar char=""/>
              <a:defRPr sz="2000">
                <a:solidFill>
                  <a:schemeClr val="tx1"/>
                </a:solidFill>
                <a:latin typeface="Comic Sans MS" panose="030F0902030302020204" pitchFamily="66" charset="0"/>
                <a:ea typeface="ヒラギノ角ゴ Pro W3" panose="020B0300000000000000" pitchFamily="34" charset="-128"/>
                <a:cs typeface="Comic Sans MS" panose="030F0902030302020204" pitchFamily="66" charset="0"/>
              </a:defRPr>
            </a:lvl6pPr>
            <a:lvl7pPr marL="2395538" indent="-20955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itchFamily="2" charset="2"/>
              <a:buChar char=""/>
              <a:defRPr sz="2000">
                <a:solidFill>
                  <a:schemeClr val="tx1"/>
                </a:solidFill>
                <a:latin typeface="Comic Sans MS" panose="030F0902030302020204" pitchFamily="66" charset="0"/>
                <a:ea typeface="ヒラギノ角ゴ Pro W3" panose="020B0300000000000000" pitchFamily="34" charset="-128"/>
                <a:cs typeface="Comic Sans MS" panose="030F0902030302020204" pitchFamily="66" charset="0"/>
              </a:defRPr>
            </a:lvl7pPr>
            <a:lvl8pPr marL="2852738" indent="-20955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itchFamily="2" charset="2"/>
              <a:buChar char=""/>
              <a:defRPr sz="2000">
                <a:solidFill>
                  <a:schemeClr val="tx1"/>
                </a:solidFill>
                <a:latin typeface="Comic Sans MS" panose="030F0902030302020204" pitchFamily="66" charset="0"/>
                <a:ea typeface="ヒラギノ角ゴ Pro W3" panose="020B0300000000000000" pitchFamily="34" charset="-128"/>
                <a:cs typeface="Comic Sans MS" panose="030F0902030302020204" pitchFamily="66" charset="0"/>
              </a:defRPr>
            </a:lvl8pPr>
            <a:lvl9pPr marL="3309938" indent="-20955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itchFamily="2" charset="2"/>
              <a:buChar char=""/>
              <a:defRPr sz="2000">
                <a:solidFill>
                  <a:schemeClr val="tx1"/>
                </a:solidFill>
                <a:latin typeface="Comic Sans MS" panose="030F0902030302020204" pitchFamily="66" charset="0"/>
                <a:ea typeface="ヒラギノ角ゴ Pro W3" panose="020B0300000000000000" pitchFamily="34" charset="-128"/>
                <a:cs typeface="Comic Sans MS" panose="030F0902030302020204" pitchFamily="66" charset="0"/>
              </a:defRPr>
            </a:lvl9pPr>
          </a:lstStyle>
          <a:p>
            <a:pPr defTabSz="914400" eaLnBrk="1" hangingPunct="1">
              <a:buNone/>
            </a:pPr>
            <a:r>
              <a:rPr lang="fr-FR" altLang="fr-FR" sz="2400" dirty="0"/>
              <a:t>Et ils étaient en chemin, montant à Jérusalem,</a:t>
            </a:r>
          </a:p>
          <a:p>
            <a:pPr defTabSz="914400" eaLnBrk="1" hangingPunct="1">
              <a:buNone/>
            </a:pPr>
            <a:r>
              <a:rPr lang="fr-FR" altLang="fr-FR" sz="2400" dirty="0"/>
              <a:t>et Jésus allait devant eux ;</a:t>
            </a:r>
          </a:p>
          <a:p>
            <a:pPr algn="r" defTabSz="914400" eaLnBrk="1" hangingPunct="1">
              <a:buNone/>
            </a:pPr>
            <a:r>
              <a:rPr lang="fr-FR" altLang="fr-FR" sz="2400" dirty="0"/>
              <a:t>et ils étaient stupéfiés et craignaient en le suivant.</a:t>
            </a:r>
          </a:p>
          <a:p>
            <a:pPr defTabSz="914400" eaLnBrk="1" hangingPunct="1">
              <a:buNone/>
            </a:pPr>
            <a:r>
              <a:rPr lang="fr-FR" altLang="fr-FR" sz="2400" dirty="0"/>
              <a:t>Et prenant encore une fois les douze avec lui,</a:t>
            </a:r>
          </a:p>
          <a:p>
            <a:pPr algn="r" defTabSz="914400" eaLnBrk="1" hangingPunct="1">
              <a:buNone/>
            </a:pPr>
            <a:r>
              <a:rPr lang="fr-FR" altLang="fr-FR" sz="2400" dirty="0"/>
              <a:t>il se mit à leur dire les choses qui devaient lui arriver.</a:t>
            </a:r>
          </a:p>
          <a:p>
            <a:pPr defTabSz="914400" eaLnBrk="1" hangingPunct="1">
              <a:buNone/>
            </a:pPr>
            <a:r>
              <a:rPr lang="fr-FR" altLang="fr-FR" sz="2400" dirty="0"/>
              <a:t>Voici, nous montons à Jérusalem ;</a:t>
            </a:r>
          </a:p>
          <a:p>
            <a:pPr algn="r" defTabSz="914400" eaLnBrk="1" hangingPunct="1">
              <a:buNone/>
            </a:pPr>
            <a:r>
              <a:rPr lang="fr-FR" altLang="fr-FR" sz="2400" dirty="0"/>
              <a:t>et le fils de l’homme sera livré aux principaux sacrificateurs et aux scribes ;</a:t>
            </a:r>
          </a:p>
          <a:p>
            <a:pPr defTabSz="914400" eaLnBrk="1" hangingPunct="1">
              <a:buNone/>
            </a:pPr>
            <a:r>
              <a:rPr lang="fr-FR" altLang="fr-FR" sz="2400" dirty="0"/>
              <a:t>et ils le condamneront à mort, et le livreront aux nations ;</a:t>
            </a:r>
          </a:p>
          <a:p>
            <a:pPr algn="r" defTabSz="914400" eaLnBrk="1" hangingPunct="1">
              <a:buNone/>
            </a:pPr>
            <a:r>
              <a:rPr lang="fr-FR" altLang="fr-FR" sz="2400" dirty="0"/>
              <a:t>et ils se moqueront de lui, et le fouetteront,</a:t>
            </a:r>
          </a:p>
          <a:p>
            <a:pPr algn="r" defTabSz="914400" eaLnBrk="1" hangingPunct="1">
              <a:buNone/>
            </a:pPr>
            <a:r>
              <a:rPr lang="fr-FR" altLang="fr-FR" sz="2400" dirty="0"/>
              <a:t>et cracheront contre lui, et le feront mourir ;</a:t>
            </a:r>
          </a:p>
          <a:p>
            <a:pPr defTabSz="914400" eaLnBrk="1" hangingPunct="1">
              <a:buNone/>
            </a:pPr>
            <a:r>
              <a:rPr lang="fr-FR" altLang="fr-FR" sz="2400" dirty="0"/>
              <a:t>et il ressuscitera le troisième jour.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D7D82BF-6A63-A04C-81EC-A0250E830D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0" y="322263"/>
            <a:ext cx="2438400" cy="369332"/>
          </a:xfrm>
        </p:spPr>
        <p:txBody>
          <a:bodyPr/>
          <a:lstStyle/>
          <a:p>
            <a:pPr algn="r" eaLnBrk="1" hangingPunct="1">
              <a:defRPr/>
            </a:pPr>
            <a:r>
              <a:rPr lang="fr-FR" altLang="fr-FR" sz="1800" dirty="0">
                <a:latin typeface="Comic Sans MS" panose="030F0902030302020204" pitchFamily="66" charset="0"/>
              </a:rPr>
              <a:t>Luc 22. 7-13 </a:t>
            </a:r>
            <a:endParaRPr lang="fr-FR" sz="1800" dirty="0"/>
          </a:p>
        </p:txBody>
      </p:sp>
      <p:sp>
        <p:nvSpPr>
          <p:cNvPr id="23555" name="Espace réservé du numéro de diapositive 3">
            <a:extLst>
              <a:ext uri="{FF2B5EF4-FFF2-40B4-BE49-F238E27FC236}">
                <a16:creationId xmlns:a16="http://schemas.microsoft.com/office/drawing/2014/main" id="{7C391BF4-1FCB-1741-BBD6-149A61CCA82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fld id="{499D64C5-CA86-E843-A466-BA3F1F75585B}" type="slidenum">
              <a:rPr lang="fr-FR" altLang="fr-FR">
                <a:solidFill>
                  <a:schemeClr val="tx2"/>
                </a:solidFill>
                <a:latin typeface="Comic Sans MS" panose="030F0902030302020204" pitchFamily="66" charset="0"/>
              </a:rPr>
              <a:pPr/>
              <a:t>3</a:t>
            </a:fld>
            <a:endParaRPr lang="fr-FR" altLang="fr-FR">
              <a:solidFill>
                <a:schemeClr val="tx2"/>
              </a:solidFill>
              <a:latin typeface="Comic Sans MS" panose="030F0902030302020204" pitchFamily="66" charset="0"/>
            </a:endParaRPr>
          </a:p>
        </p:txBody>
      </p:sp>
      <p:sp>
        <p:nvSpPr>
          <p:cNvPr id="14" name="Espace réservé du contenu 2">
            <a:extLst>
              <a:ext uri="{FF2B5EF4-FFF2-40B4-BE49-F238E27FC236}">
                <a16:creationId xmlns:a16="http://schemas.microsoft.com/office/drawing/2014/main" id="{24F80F51-75A3-8343-9664-80475EF1485B}"/>
              </a:ext>
            </a:extLst>
          </p:cNvPr>
          <p:cNvSpPr txBox="1">
            <a:spLocks/>
          </p:cNvSpPr>
          <p:nvPr/>
        </p:nvSpPr>
        <p:spPr bwMode="auto">
          <a:xfrm>
            <a:off x="171450" y="968375"/>
            <a:ext cx="8439150" cy="55322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68263">
              <a:spcBef>
                <a:spcPts val="700"/>
              </a:spcBef>
              <a:buClr>
                <a:schemeClr val="tx2"/>
              </a:buClr>
              <a:buSzPct val="95000"/>
              <a:buFont typeface="Wingdings" pitchFamily="2" charset="2"/>
              <a:buChar char=""/>
              <a:defRPr sz="3000">
                <a:solidFill>
                  <a:schemeClr val="tx1"/>
                </a:solidFill>
                <a:latin typeface="Comic Sans MS" panose="030F0902030302020204" pitchFamily="66" charset="0"/>
                <a:ea typeface="ヒラギノ角ゴ Pro W3" panose="020B0300000000000000" pitchFamily="34" charset="-128"/>
                <a:cs typeface="Comic Sans MS" panose="030F0902030302020204" pitchFamily="66" charset="0"/>
              </a:defRPr>
            </a:lvl1pPr>
            <a:lvl2pPr marL="739775" indent="-285750">
              <a:spcBef>
                <a:spcPct val="20000"/>
              </a:spcBef>
              <a:buClr>
                <a:schemeClr val="accent2"/>
              </a:buClr>
              <a:buSzPct val="90000"/>
              <a:buFont typeface="Wingdings" pitchFamily="2" charset="2"/>
              <a:buChar char=""/>
              <a:defRPr sz="2600">
                <a:solidFill>
                  <a:schemeClr val="tx1"/>
                </a:solidFill>
                <a:latin typeface="Comic Sans MS" panose="030F0902030302020204" pitchFamily="66" charset="0"/>
                <a:ea typeface="ヒラギノ角ゴ Pro W3" panose="020B0300000000000000" pitchFamily="34" charset="-128"/>
                <a:cs typeface="Comic Sans MS" panose="030F0902030302020204" pitchFamily="66" charset="0"/>
              </a:defRPr>
            </a:lvl2pPr>
            <a:lvl3pPr marL="995363" indent="-228600">
              <a:spcBef>
                <a:spcPct val="20000"/>
              </a:spcBef>
              <a:buClr>
                <a:schemeClr val="accent2"/>
              </a:buClr>
              <a:buFont typeface="Wingdings 2" pitchFamily="2" charset="2"/>
              <a:buChar char=""/>
              <a:defRPr sz="2400">
                <a:solidFill>
                  <a:schemeClr val="tx1"/>
                </a:solidFill>
                <a:latin typeface="Comic Sans MS" panose="030F0902030302020204" pitchFamily="66" charset="0"/>
                <a:ea typeface="ヒラギノ角ゴ Pro W3" panose="020B0300000000000000" pitchFamily="34" charset="-128"/>
                <a:cs typeface="Comic Sans MS" panose="030F0902030302020204" pitchFamily="66" charset="0"/>
              </a:defRPr>
            </a:lvl3pPr>
            <a:lvl4pPr marL="1260475" indent="-228600">
              <a:spcBef>
                <a:spcPct val="20000"/>
              </a:spcBef>
              <a:buClr>
                <a:srgbClr val="FEB80A"/>
              </a:buClr>
              <a:buFont typeface="Wingdings 3" pitchFamily="2" charset="2"/>
              <a:buChar char=""/>
              <a:defRPr sz="2200">
                <a:solidFill>
                  <a:schemeClr val="tx1"/>
                </a:solidFill>
                <a:latin typeface="Comic Sans MS" panose="030F0902030302020204" pitchFamily="66" charset="0"/>
                <a:ea typeface="ヒラギノ角ゴ Pro W3" panose="020B0300000000000000" pitchFamily="34" charset="-128"/>
                <a:cs typeface="Comic Sans MS" panose="030F0902030302020204" pitchFamily="66" charset="0"/>
              </a:defRPr>
            </a:lvl4pPr>
            <a:lvl5pPr marL="1481138" indent="-209550">
              <a:spcBef>
                <a:spcPct val="20000"/>
              </a:spcBef>
              <a:buClr>
                <a:srgbClr val="FEB80A"/>
              </a:buClr>
              <a:buFont typeface="Wingdings 2" pitchFamily="2" charset="2"/>
              <a:buChar char=""/>
              <a:defRPr sz="2000">
                <a:solidFill>
                  <a:schemeClr val="tx1"/>
                </a:solidFill>
                <a:latin typeface="Comic Sans MS" panose="030F0902030302020204" pitchFamily="66" charset="0"/>
                <a:ea typeface="ヒラギノ角ゴ Pro W3" panose="020B0300000000000000" pitchFamily="34" charset="-128"/>
                <a:cs typeface="Comic Sans MS" panose="030F0902030302020204" pitchFamily="66" charset="0"/>
              </a:defRPr>
            </a:lvl5pPr>
            <a:lvl6pPr marL="1938338" indent="-20955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itchFamily="2" charset="2"/>
              <a:buChar char=""/>
              <a:defRPr sz="2000">
                <a:solidFill>
                  <a:schemeClr val="tx1"/>
                </a:solidFill>
                <a:latin typeface="Comic Sans MS" panose="030F0902030302020204" pitchFamily="66" charset="0"/>
                <a:ea typeface="ヒラギノ角ゴ Pro W3" panose="020B0300000000000000" pitchFamily="34" charset="-128"/>
                <a:cs typeface="Comic Sans MS" panose="030F0902030302020204" pitchFamily="66" charset="0"/>
              </a:defRPr>
            </a:lvl6pPr>
            <a:lvl7pPr marL="2395538" indent="-20955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itchFamily="2" charset="2"/>
              <a:buChar char=""/>
              <a:defRPr sz="2000">
                <a:solidFill>
                  <a:schemeClr val="tx1"/>
                </a:solidFill>
                <a:latin typeface="Comic Sans MS" panose="030F0902030302020204" pitchFamily="66" charset="0"/>
                <a:ea typeface="ヒラギノ角ゴ Pro W3" panose="020B0300000000000000" pitchFamily="34" charset="-128"/>
                <a:cs typeface="Comic Sans MS" panose="030F0902030302020204" pitchFamily="66" charset="0"/>
              </a:defRPr>
            </a:lvl7pPr>
            <a:lvl8pPr marL="2852738" indent="-20955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itchFamily="2" charset="2"/>
              <a:buChar char=""/>
              <a:defRPr sz="2000">
                <a:solidFill>
                  <a:schemeClr val="tx1"/>
                </a:solidFill>
                <a:latin typeface="Comic Sans MS" panose="030F0902030302020204" pitchFamily="66" charset="0"/>
                <a:ea typeface="ヒラギノ角ゴ Pro W3" panose="020B0300000000000000" pitchFamily="34" charset="-128"/>
                <a:cs typeface="Comic Sans MS" panose="030F0902030302020204" pitchFamily="66" charset="0"/>
              </a:defRPr>
            </a:lvl8pPr>
            <a:lvl9pPr marL="3309938" indent="-20955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itchFamily="2" charset="2"/>
              <a:buChar char=""/>
              <a:defRPr sz="2000">
                <a:solidFill>
                  <a:schemeClr val="tx1"/>
                </a:solidFill>
                <a:latin typeface="Comic Sans MS" panose="030F0902030302020204" pitchFamily="66" charset="0"/>
                <a:ea typeface="ヒラギノ角ゴ Pro W3" panose="020B0300000000000000" pitchFamily="34" charset="-128"/>
                <a:cs typeface="Comic Sans MS" panose="030F0902030302020204" pitchFamily="66" charset="0"/>
              </a:defRPr>
            </a:lvl9pPr>
          </a:lstStyle>
          <a:p>
            <a:pPr defTabSz="914400" eaLnBrk="1" hangingPunct="1">
              <a:buNone/>
            </a:pPr>
            <a:r>
              <a:rPr lang="fr-FR" altLang="fr-FR" sz="2400" dirty="0"/>
              <a:t>Alors arriva le jour des Pains sans levain, où il fallait sacrifier la Pâque. Jésus envoya Pierre et Jean, en leur disant : Allez nous préparer la pâque, afin que nous la mangions. Ils lui dirent : Où veux-tu que nous la préparions ?</a:t>
            </a:r>
          </a:p>
          <a:p>
            <a:pPr defTabSz="914400" eaLnBrk="1" hangingPunct="1">
              <a:buNone/>
            </a:pPr>
            <a:r>
              <a:rPr lang="fr-FR" altLang="fr-FR" sz="2400" dirty="0"/>
              <a:t>Il leur répondit : Voici, quand vous arriverez dans la ville, un homme portant une cruche d’eau viendra à votre rencontre ; suivez-le dans la maison où il entrera.</a:t>
            </a:r>
          </a:p>
          <a:p>
            <a:pPr defTabSz="914400" eaLnBrk="1" hangingPunct="1">
              <a:buNone/>
            </a:pPr>
            <a:r>
              <a:rPr lang="fr-FR" altLang="fr-FR" sz="2400" dirty="0"/>
              <a:t>Et vous direz au maître de la maison : Le maître te dit : Où est le logis où je pourrai manger la pâque avec mes disciples ? Et lui vous montrera, à l’étage, une grande salle garnie ; c’est là que vous ferez les préparatifs.</a:t>
            </a:r>
          </a:p>
          <a:p>
            <a:pPr defTabSz="914400" eaLnBrk="1" hangingPunct="1">
              <a:buNone/>
            </a:pPr>
            <a:r>
              <a:rPr lang="fr-FR" altLang="fr-FR" sz="2400" dirty="0"/>
              <a:t>Ils allèrent et trouvèrent tout comme il leur avait dit ; alors ils préparèrent la pâque.</a:t>
            </a:r>
          </a:p>
        </p:txBody>
      </p:sp>
    </p:spTree>
    <p:extLst>
      <p:ext uri="{BB962C8B-B14F-4D97-AF65-F5344CB8AC3E}">
        <p14:creationId xmlns:p14="http://schemas.microsoft.com/office/powerpoint/2010/main" val="21448524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D7D82BF-6A63-A04C-81EC-A0250E830D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0" y="322263"/>
            <a:ext cx="2438400" cy="369332"/>
          </a:xfrm>
        </p:spPr>
        <p:txBody>
          <a:bodyPr/>
          <a:lstStyle/>
          <a:p>
            <a:pPr algn="r">
              <a:defRPr/>
            </a:pPr>
            <a:r>
              <a:rPr lang="fr-FR" altLang="fr-FR" sz="1800" dirty="0">
                <a:latin typeface="Comic Sans MS" panose="030F0902030302020204" pitchFamily="66" charset="0"/>
              </a:rPr>
              <a:t>Jean 13. 1-5</a:t>
            </a:r>
          </a:p>
        </p:txBody>
      </p:sp>
      <p:sp>
        <p:nvSpPr>
          <p:cNvPr id="23555" name="Espace réservé du numéro de diapositive 3">
            <a:extLst>
              <a:ext uri="{FF2B5EF4-FFF2-40B4-BE49-F238E27FC236}">
                <a16:creationId xmlns:a16="http://schemas.microsoft.com/office/drawing/2014/main" id="{7C391BF4-1FCB-1741-BBD6-149A61CCA82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fld id="{499D64C5-CA86-E843-A466-BA3F1F75585B}" type="slidenum">
              <a:rPr lang="fr-FR" altLang="fr-FR">
                <a:solidFill>
                  <a:schemeClr val="tx2"/>
                </a:solidFill>
                <a:latin typeface="Comic Sans MS" panose="030F0902030302020204" pitchFamily="66" charset="0"/>
              </a:rPr>
              <a:pPr/>
              <a:t>4</a:t>
            </a:fld>
            <a:endParaRPr lang="fr-FR" altLang="fr-FR">
              <a:solidFill>
                <a:schemeClr val="tx2"/>
              </a:solidFill>
              <a:latin typeface="Comic Sans MS" panose="030F0902030302020204" pitchFamily="66" charset="0"/>
            </a:endParaRPr>
          </a:p>
        </p:txBody>
      </p:sp>
      <p:sp>
        <p:nvSpPr>
          <p:cNvPr id="14" name="Espace réservé du contenu 2">
            <a:extLst>
              <a:ext uri="{FF2B5EF4-FFF2-40B4-BE49-F238E27FC236}">
                <a16:creationId xmlns:a16="http://schemas.microsoft.com/office/drawing/2014/main" id="{24F80F51-75A3-8343-9664-80475EF1485B}"/>
              </a:ext>
            </a:extLst>
          </p:cNvPr>
          <p:cNvSpPr txBox="1">
            <a:spLocks/>
          </p:cNvSpPr>
          <p:nvPr/>
        </p:nvSpPr>
        <p:spPr bwMode="auto">
          <a:xfrm>
            <a:off x="171450" y="256515"/>
            <a:ext cx="8439150" cy="66197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68263">
              <a:spcBef>
                <a:spcPts val="700"/>
              </a:spcBef>
              <a:buClr>
                <a:schemeClr val="tx2"/>
              </a:buClr>
              <a:buSzPct val="95000"/>
              <a:buFont typeface="Wingdings" pitchFamily="2" charset="2"/>
              <a:buChar char=""/>
              <a:defRPr sz="3000">
                <a:solidFill>
                  <a:schemeClr val="tx1"/>
                </a:solidFill>
                <a:latin typeface="Comic Sans MS" panose="030F0902030302020204" pitchFamily="66" charset="0"/>
                <a:ea typeface="ヒラギノ角ゴ Pro W3" panose="020B0300000000000000" pitchFamily="34" charset="-128"/>
                <a:cs typeface="Comic Sans MS" panose="030F0902030302020204" pitchFamily="66" charset="0"/>
              </a:defRPr>
            </a:lvl1pPr>
            <a:lvl2pPr marL="739775" indent="-285750">
              <a:spcBef>
                <a:spcPct val="20000"/>
              </a:spcBef>
              <a:buClr>
                <a:schemeClr val="accent2"/>
              </a:buClr>
              <a:buSzPct val="90000"/>
              <a:buFont typeface="Wingdings" pitchFamily="2" charset="2"/>
              <a:buChar char=""/>
              <a:defRPr sz="2600">
                <a:solidFill>
                  <a:schemeClr val="tx1"/>
                </a:solidFill>
                <a:latin typeface="Comic Sans MS" panose="030F0902030302020204" pitchFamily="66" charset="0"/>
                <a:ea typeface="ヒラギノ角ゴ Pro W3" panose="020B0300000000000000" pitchFamily="34" charset="-128"/>
                <a:cs typeface="Comic Sans MS" panose="030F0902030302020204" pitchFamily="66" charset="0"/>
              </a:defRPr>
            </a:lvl2pPr>
            <a:lvl3pPr marL="995363" indent="-228600">
              <a:spcBef>
                <a:spcPct val="20000"/>
              </a:spcBef>
              <a:buClr>
                <a:schemeClr val="accent2"/>
              </a:buClr>
              <a:buFont typeface="Wingdings 2" pitchFamily="2" charset="2"/>
              <a:buChar char=""/>
              <a:defRPr sz="2400">
                <a:solidFill>
                  <a:schemeClr val="tx1"/>
                </a:solidFill>
                <a:latin typeface="Comic Sans MS" panose="030F0902030302020204" pitchFamily="66" charset="0"/>
                <a:ea typeface="ヒラギノ角ゴ Pro W3" panose="020B0300000000000000" pitchFamily="34" charset="-128"/>
                <a:cs typeface="Comic Sans MS" panose="030F0902030302020204" pitchFamily="66" charset="0"/>
              </a:defRPr>
            </a:lvl3pPr>
            <a:lvl4pPr marL="1260475" indent="-228600">
              <a:spcBef>
                <a:spcPct val="20000"/>
              </a:spcBef>
              <a:buClr>
                <a:srgbClr val="FEB80A"/>
              </a:buClr>
              <a:buFont typeface="Wingdings 3" pitchFamily="2" charset="2"/>
              <a:buChar char=""/>
              <a:defRPr sz="2200">
                <a:solidFill>
                  <a:schemeClr val="tx1"/>
                </a:solidFill>
                <a:latin typeface="Comic Sans MS" panose="030F0902030302020204" pitchFamily="66" charset="0"/>
                <a:ea typeface="ヒラギノ角ゴ Pro W3" panose="020B0300000000000000" pitchFamily="34" charset="-128"/>
                <a:cs typeface="Comic Sans MS" panose="030F0902030302020204" pitchFamily="66" charset="0"/>
              </a:defRPr>
            </a:lvl4pPr>
            <a:lvl5pPr marL="1481138" indent="-209550">
              <a:spcBef>
                <a:spcPct val="20000"/>
              </a:spcBef>
              <a:buClr>
                <a:srgbClr val="FEB80A"/>
              </a:buClr>
              <a:buFont typeface="Wingdings 2" pitchFamily="2" charset="2"/>
              <a:buChar char=""/>
              <a:defRPr sz="2000">
                <a:solidFill>
                  <a:schemeClr val="tx1"/>
                </a:solidFill>
                <a:latin typeface="Comic Sans MS" panose="030F0902030302020204" pitchFamily="66" charset="0"/>
                <a:ea typeface="ヒラギノ角ゴ Pro W3" panose="020B0300000000000000" pitchFamily="34" charset="-128"/>
                <a:cs typeface="Comic Sans MS" panose="030F0902030302020204" pitchFamily="66" charset="0"/>
              </a:defRPr>
            </a:lvl5pPr>
            <a:lvl6pPr marL="1938338" indent="-20955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itchFamily="2" charset="2"/>
              <a:buChar char=""/>
              <a:defRPr sz="2000">
                <a:solidFill>
                  <a:schemeClr val="tx1"/>
                </a:solidFill>
                <a:latin typeface="Comic Sans MS" panose="030F0902030302020204" pitchFamily="66" charset="0"/>
                <a:ea typeface="ヒラギノ角ゴ Pro W3" panose="020B0300000000000000" pitchFamily="34" charset="-128"/>
                <a:cs typeface="Comic Sans MS" panose="030F0902030302020204" pitchFamily="66" charset="0"/>
              </a:defRPr>
            </a:lvl6pPr>
            <a:lvl7pPr marL="2395538" indent="-20955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itchFamily="2" charset="2"/>
              <a:buChar char=""/>
              <a:defRPr sz="2000">
                <a:solidFill>
                  <a:schemeClr val="tx1"/>
                </a:solidFill>
                <a:latin typeface="Comic Sans MS" panose="030F0902030302020204" pitchFamily="66" charset="0"/>
                <a:ea typeface="ヒラギノ角ゴ Pro W3" panose="020B0300000000000000" pitchFamily="34" charset="-128"/>
                <a:cs typeface="Comic Sans MS" panose="030F0902030302020204" pitchFamily="66" charset="0"/>
              </a:defRPr>
            </a:lvl7pPr>
            <a:lvl8pPr marL="2852738" indent="-20955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itchFamily="2" charset="2"/>
              <a:buChar char=""/>
              <a:defRPr sz="2000">
                <a:solidFill>
                  <a:schemeClr val="tx1"/>
                </a:solidFill>
                <a:latin typeface="Comic Sans MS" panose="030F0902030302020204" pitchFamily="66" charset="0"/>
                <a:ea typeface="ヒラギノ角ゴ Pro W3" panose="020B0300000000000000" pitchFamily="34" charset="-128"/>
                <a:cs typeface="Comic Sans MS" panose="030F0902030302020204" pitchFamily="66" charset="0"/>
              </a:defRPr>
            </a:lvl8pPr>
            <a:lvl9pPr marL="3309938" indent="-20955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itchFamily="2" charset="2"/>
              <a:buChar char=""/>
              <a:defRPr sz="2000">
                <a:solidFill>
                  <a:schemeClr val="tx1"/>
                </a:solidFill>
                <a:latin typeface="Comic Sans MS" panose="030F0902030302020204" pitchFamily="66" charset="0"/>
                <a:ea typeface="ヒラギノ角ゴ Pro W3" panose="020B0300000000000000" pitchFamily="34" charset="-128"/>
                <a:cs typeface="Comic Sans MS" panose="030F0902030302020204" pitchFamily="66" charset="0"/>
              </a:defRPr>
            </a:lvl9pPr>
          </a:lstStyle>
          <a:p>
            <a:pPr defTabSz="914400" eaLnBrk="1" hangingPunct="1">
              <a:buNone/>
            </a:pPr>
            <a:r>
              <a:rPr lang="fr-FR" altLang="fr-FR" sz="2400" dirty="0"/>
              <a:t>Avant la fête de Pâque, Jésus,</a:t>
            </a:r>
          </a:p>
          <a:p>
            <a:pPr defTabSz="914400" eaLnBrk="1" hangingPunct="1">
              <a:buNone/>
            </a:pPr>
            <a:r>
              <a:rPr lang="fr-FR" altLang="fr-FR" sz="2400" dirty="0"/>
              <a:t>sachant que son heure était venue pour passer de ce monde au Père,</a:t>
            </a:r>
          </a:p>
          <a:p>
            <a:pPr defTabSz="914400" eaLnBrk="1" hangingPunct="1">
              <a:buNone/>
            </a:pPr>
            <a:r>
              <a:rPr lang="fr-FR" altLang="fr-FR" sz="2400" dirty="0"/>
              <a:t>ayant aimé les siens qui étaient dans le monde,</a:t>
            </a:r>
          </a:p>
          <a:p>
            <a:pPr algn="r" defTabSz="914400" eaLnBrk="1" hangingPunct="1">
              <a:buNone/>
            </a:pPr>
            <a:r>
              <a:rPr lang="fr-FR" altLang="fr-FR" sz="2400" dirty="0"/>
              <a:t>les aima jusqu'à la fin.</a:t>
            </a:r>
          </a:p>
          <a:p>
            <a:pPr defTabSz="914400" eaLnBrk="1" hangingPunct="1">
              <a:buNone/>
            </a:pPr>
            <a:r>
              <a:rPr lang="fr-FR" altLang="fr-FR" sz="2400" dirty="0"/>
              <a:t>Pendant qu'ils étaient en train de souper</a:t>
            </a:r>
          </a:p>
          <a:p>
            <a:pPr algn="r" defTabSz="914400" eaLnBrk="1" hangingPunct="1">
              <a:buNone/>
            </a:pPr>
            <a:r>
              <a:rPr lang="fr-FR" altLang="fr-FR" sz="2400" dirty="0"/>
              <a:t> (le diable ayant déjà mis dans le cœur de Judas Iscariote, fils de Simon, de le livrer),</a:t>
            </a:r>
          </a:p>
          <a:p>
            <a:pPr defTabSz="914400" eaLnBrk="1" hangingPunct="1">
              <a:buNone/>
            </a:pPr>
            <a:r>
              <a:rPr lang="fr-FR" altLang="fr-FR" sz="2400" dirty="0"/>
              <a:t>Jésus, sachant que le Père lui a tout remis entre les mains, qu'il est venu de Dieu et s'en va à Dieu,</a:t>
            </a:r>
          </a:p>
          <a:p>
            <a:pPr defTabSz="914400" eaLnBrk="1" hangingPunct="1">
              <a:buNone/>
            </a:pPr>
            <a:r>
              <a:rPr lang="fr-FR" altLang="fr-FR" sz="2400" dirty="0"/>
              <a:t>se lève du souper et met de côté ses vêtements ;</a:t>
            </a:r>
          </a:p>
          <a:p>
            <a:pPr defTabSz="914400" eaLnBrk="1" hangingPunct="1">
              <a:buNone/>
            </a:pPr>
            <a:r>
              <a:rPr lang="fr-FR" altLang="fr-FR" sz="2400" dirty="0"/>
              <a:t>puis ayant pris un linge, il le serra autour de sa taille.</a:t>
            </a:r>
          </a:p>
          <a:p>
            <a:pPr defTabSz="914400" eaLnBrk="1" hangingPunct="1">
              <a:buNone/>
            </a:pPr>
            <a:r>
              <a:rPr lang="fr-FR" altLang="fr-FR" sz="2400" dirty="0"/>
              <a:t>Ensuite il verse de l'eau dans le bassin, </a:t>
            </a:r>
          </a:p>
          <a:p>
            <a:pPr defTabSz="914400" eaLnBrk="1" hangingPunct="1">
              <a:buNone/>
            </a:pPr>
            <a:r>
              <a:rPr lang="fr-FR" altLang="fr-FR" sz="2400" dirty="0"/>
              <a:t>il commence à laver les pieds des disciples et</a:t>
            </a:r>
          </a:p>
          <a:p>
            <a:pPr algn="r" defTabSz="914400" eaLnBrk="1" hangingPunct="1">
              <a:buNone/>
            </a:pPr>
            <a:r>
              <a:rPr lang="fr-FR" altLang="fr-FR" sz="2400" dirty="0"/>
              <a:t>à les essuyer avec le linge dont il était ceint.</a:t>
            </a:r>
          </a:p>
        </p:txBody>
      </p:sp>
    </p:spTree>
    <p:extLst>
      <p:ext uri="{BB962C8B-B14F-4D97-AF65-F5344CB8AC3E}">
        <p14:creationId xmlns:p14="http://schemas.microsoft.com/office/powerpoint/2010/main" val="35125028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D7D82BF-6A63-A04C-81EC-A0250E830D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0" y="322263"/>
            <a:ext cx="2438400" cy="646331"/>
          </a:xfrm>
        </p:spPr>
        <p:txBody>
          <a:bodyPr/>
          <a:lstStyle/>
          <a:p>
            <a:pPr algn="r">
              <a:defRPr/>
            </a:pPr>
            <a:r>
              <a:rPr lang="fr-FR" altLang="fr-FR" sz="1800" dirty="0">
                <a:latin typeface="Comic Sans MS" panose="030F0902030302020204" pitchFamily="66" charset="0"/>
              </a:rPr>
              <a:t>Jean 13. 6-12</a:t>
            </a:r>
            <a:br>
              <a:rPr lang="fr-FR" altLang="fr-FR" sz="1800" dirty="0">
                <a:latin typeface="Comic Sans MS" panose="030F0902030302020204" pitchFamily="66" charset="0"/>
              </a:rPr>
            </a:br>
            <a:endParaRPr lang="fr-FR" altLang="fr-FR" sz="1800" dirty="0">
              <a:latin typeface="Comic Sans MS" panose="030F0902030302020204" pitchFamily="66" charset="0"/>
            </a:endParaRPr>
          </a:p>
        </p:txBody>
      </p:sp>
      <p:sp>
        <p:nvSpPr>
          <p:cNvPr id="23555" name="Espace réservé du numéro de diapositive 3">
            <a:extLst>
              <a:ext uri="{FF2B5EF4-FFF2-40B4-BE49-F238E27FC236}">
                <a16:creationId xmlns:a16="http://schemas.microsoft.com/office/drawing/2014/main" id="{7C391BF4-1FCB-1741-BBD6-149A61CCA82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fld id="{499D64C5-CA86-E843-A466-BA3F1F75585B}" type="slidenum">
              <a:rPr lang="fr-FR" altLang="fr-FR">
                <a:solidFill>
                  <a:schemeClr val="tx2"/>
                </a:solidFill>
                <a:latin typeface="Comic Sans MS" panose="030F0902030302020204" pitchFamily="66" charset="0"/>
              </a:rPr>
              <a:pPr/>
              <a:t>5</a:t>
            </a:fld>
            <a:endParaRPr lang="fr-FR" altLang="fr-FR">
              <a:solidFill>
                <a:schemeClr val="tx2"/>
              </a:solidFill>
              <a:latin typeface="Comic Sans MS" panose="030F0902030302020204" pitchFamily="66" charset="0"/>
            </a:endParaRPr>
          </a:p>
        </p:txBody>
      </p:sp>
      <p:sp>
        <p:nvSpPr>
          <p:cNvPr id="14" name="Espace réservé du contenu 2">
            <a:extLst>
              <a:ext uri="{FF2B5EF4-FFF2-40B4-BE49-F238E27FC236}">
                <a16:creationId xmlns:a16="http://schemas.microsoft.com/office/drawing/2014/main" id="{24F80F51-75A3-8343-9664-80475EF1485B}"/>
              </a:ext>
            </a:extLst>
          </p:cNvPr>
          <p:cNvSpPr txBox="1">
            <a:spLocks/>
          </p:cNvSpPr>
          <p:nvPr/>
        </p:nvSpPr>
        <p:spPr bwMode="auto">
          <a:xfrm>
            <a:off x="171450" y="235250"/>
            <a:ext cx="8439150" cy="6496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68263">
              <a:spcBef>
                <a:spcPts val="700"/>
              </a:spcBef>
              <a:buClr>
                <a:schemeClr val="tx2"/>
              </a:buClr>
              <a:buSzPct val="95000"/>
              <a:buFont typeface="Wingdings" pitchFamily="2" charset="2"/>
              <a:buChar char=""/>
              <a:defRPr sz="3000">
                <a:solidFill>
                  <a:schemeClr val="tx1"/>
                </a:solidFill>
                <a:latin typeface="Comic Sans MS" panose="030F0902030302020204" pitchFamily="66" charset="0"/>
                <a:ea typeface="ヒラギノ角ゴ Pro W3" panose="020B0300000000000000" pitchFamily="34" charset="-128"/>
                <a:cs typeface="Comic Sans MS" panose="030F0902030302020204" pitchFamily="66" charset="0"/>
              </a:defRPr>
            </a:lvl1pPr>
            <a:lvl2pPr marL="739775" indent="-285750">
              <a:spcBef>
                <a:spcPct val="20000"/>
              </a:spcBef>
              <a:buClr>
                <a:schemeClr val="accent2"/>
              </a:buClr>
              <a:buSzPct val="90000"/>
              <a:buFont typeface="Wingdings" pitchFamily="2" charset="2"/>
              <a:buChar char=""/>
              <a:defRPr sz="2600">
                <a:solidFill>
                  <a:schemeClr val="tx1"/>
                </a:solidFill>
                <a:latin typeface="Comic Sans MS" panose="030F0902030302020204" pitchFamily="66" charset="0"/>
                <a:ea typeface="ヒラギノ角ゴ Pro W3" panose="020B0300000000000000" pitchFamily="34" charset="-128"/>
                <a:cs typeface="Comic Sans MS" panose="030F0902030302020204" pitchFamily="66" charset="0"/>
              </a:defRPr>
            </a:lvl2pPr>
            <a:lvl3pPr marL="995363" indent="-228600">
              <a:spcBef>
                <a:spcPct val="20000"/>
              </a:spcBef>
              <a:buClr>
                <a:schemeClr val="accent2"/>
              </a:buClr>
              <a:buFont typeface="Wingdings 2" pitchFamily="2" charset="2"/>
              <a:buChar char=""/>
              <a:defRPr sz="2400">
                <a:solidFill>
                  <a:schemeClr val="tx1"/>
                </a:solidFill>
                <a:latin typeface="Comic Sans MS" panose="030F0902030302020204" pitchFamily="66" charset="0"/>
                <a:ea typeface="ヒラギノ角ゴ Pro W3" panose="020B0300000000000000" pitchFamily="34" charset="-128"/>
                <a:cs typeface="Comic Sans MS" panose="030F0902030302020204" pitchFamily="66" charset="0"/>
              </a:defRPr>
            </a:lvl3pPr>
            <a:lvl4pPr marL="1260475" indent="-228600">
              <a:spcBef>
                <a:spcPct val="20000"/>
              </a:spcBef>
              <a:buClr>
                <a:srgbClr val="FEB80A"/>
              </a:buClr>
              <a:buFont typeface="Wingdings 3" pitchFamily="2" charset="2"/>
              <a:buChar char=""/>
              <a:defRPr sz="2200">
                <a:solidFill>
                  <a:schemeClr val="tx1"/>
                </a:solidFill>
                <a:latin typeface="Comic Sans MS" panose="030F0902030302020204" pitchFamily="66" charset="0"/>
                <a:ea typeface="ヒラギノ角ゴ Pro W3" panose="020B0300000000000000" pitchFamily="34" charset="-128"/>
                <a:cs typeface="Comic Sans MS" panose="030F0902030302020204" pitchFamily="66" charset="0"/>
              </a:defRPr>
            </a:lvl4pPr>
            <a:lvl5pPr marL="1481138" indent="-209550">
              <a:spcBef>
                <a:spcPct val="20000"/>
              </a:spcBef>
              <a:buClr>
                <a:srgbClr val="FEB80A"/>
              </a:buClr>
              <a:buFont typeface="Wingdings 2" pitchFamily="2" charset="2"/>
              <a:buChar char=""/>
              <a:defRPr sz="2000">
                <a:solidFill>
                  <a:schemeClr val="tx1"/>
                </a:solidFill>
                <a:latin typeface="Comic Sans MS" panose="030F0902030302020204" pitchFamily="66" charset="0"/>
                <a:ea typeface="ヒラギノ角ゴ Pro W3" panose="020B0300000000000000" pitchFamily="34" charset="-128"/>
                <a:cs typeface="Comic Sans MS" panose="030F0902030302020204" pitchFamily="66" charset="0"/>
              </a:defRPr>
            </a:lvl5pPr>
            <a:lvl6pPr marL="1938338" indent="-20955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itchFamily="2" charset="2"/>
              <a:buChar char=""/>
              <a:defRPr sz="2000">
                <a:solidFill>
                  <a:schemeClr val="tx1"/>
                </a:solidFill>
                <a:latin typeface="Comic Sans MS" panose="030F0902030302020204" pitchFamily="66" charset="0"/>
                <a:ea typeface="ヒラギノ角ゴ Pro W3" panose="020B0300000000000000" pitchFamily="34" charset="-128"/>
                <a:cs typeface="Comic Sans MS" panose="030F0902030302020204" pitchFamily="66" charset="0"/>
              </a:defRPr>
            </a:lvl6pPr>
            <a:lvl7pPr marL="2395538" indent="-20955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itchFamily="2" charset="2"/>
              <a:buChar char=""/>
              <a:defRPr sz="2000">
                <a:solidFill>
                  <a:schemeClr val="tx1"/>
                </a:solidFill>
                <a:latin typeface="Comic Sans MS" panose="030F0902030302020204" pitchFamily="66" charset="0"/>
                <a:ea typeface="ヒラギノ角ゴ Pro W3" panose="020B0300000000000000" pitchFamily="34" charset="-128"/>
                <a:cs typeface="Comic Sans MS" panose="030F0902030302020204" pitchFamily="66" charset="0"/>
              </a:defRPr>
            </a:lvl7pPr>
            <a:lvl8pPr marL="2852738" indent="-20955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itchFamily="2" charset="2"/>
              <a:buChar char=""/>
              <a:defRPr sz="2000">
                <a:solidFill>
                  <a:schemeClr val="tx1"/>
                </a:solidFill>
                <a:latin typeface="Comic Sans MS" panose="030F0902030302020204" pitchFamily="66" charset="0"/>
                <a:ea typeface="ヒラギノ角ゴ Pro W3" panose="020B0300000000000000" pitchFamily="34" charset="-128"/>
                <a:cs typeface="Comic Sans MS" panose="030F0902030302020204" pitchFamily="66" charset="0"/>
              </a:defRPr>
            </a:lvl8pPr>
            <a:lvl9pPr marL="3309938" indent="-20955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itchFamily="2" charset="2"/>
              <a:buChar char=""/>
              <a:defRPr sz="2000">
                <a:solidFill>
                  <a:schemeClr val="tx1"/>
                </a:solidFill>
                <a:latin typeface="Comic Sans MS" panose="030F0902030302020204" pitchFamily="66" charset="0"/>
                <a:ea typeface="ヒラギノ角ゴ Pro W3" panose="020B0300000000000000" pitchFamily="34" charset="-128"/>
                <a:cs typeface="Comic Sans MS" panose="030F0902030302020204" pitchFamily="66" charset="0"/>
              </a:defRPr>
            </a:lvl9pPr>
          </a:lstStyle>
          <a:p>
            <a:pPr defTabSz="914400" eaLnBrk="1" hangingPunct="1">
              <a:buNone/>
            </a:pPr>
            <a:r>
              <a:rPr lang="fr-FR" altLang="fr-FR" sz="2200" dirty="0"/>
              <a:t>Jésus vient à Simon Pierre ;</a:t>
            </a:r>
          </a:p>
          <a:p>
            <a:pPr defTabSz="914400" eaLnBrk="1" hangingPunct="1">
              <a:buNone/>
            </a:pPr>
            <a:r>
              <a:rPr lang="fr-FR" altLang="fr-FR" sz="22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celui-ci lui dit : Seigneur, tu me laves les pieds, toi ?</a:t>
            </a:r>
          </a:p>
          <a:p>
            <a:pPr algn="r" defTabSz="914400" eaLnBrk="1" hangingPunct="1">
              <a:buNone/>
            </a:pPr>
            <a:r>
              <a:rPr lang="fr-FR" altLang="fr-FR" sz="2200" dirty="0"/>
              <a:t>Jésus lui répondit : Ce que je fais, tu ne le sais pas maintenant, mais tu le comprendras par la suite.</a:t>
            </a:r>
          </a:p>
          <a:p>
            <a:pPr defTabSz="914400" eaLnBrk="1" hangingPunct="1">
              <a:buNone/>
            </a:pPr>
            <a:r>
              <a:rPr lang="fr-FR" altLang="fr-FR" sz="22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Pierre lui dit : Non, tu ne me laveras jamais les pieds !</a:t>
            </a:r>
          </a:p>
          <a:p>
            <a:pPr algn="r" defTabSz="914400" eaLnBrk="1" hangingPunct="1">
              <a:buNone/>
            </a:pPr>
            <a:r>
              <a:rPr lang="fr-FR" altLang="fr-FR" sz="2200" dirty="0"/>
              <a:t>Jésus lui répondit : Si je ne te lave pas, tu n'as pas de part avec moi.</a:t>
            </a:r>
          </a:p>
          <a:p>
            <a:pPr defTabSz="914400" eaLnBrk="1" hangingPunct="1">
              <a:buNone/>
            </a:pPr>
            <a:r>
              <a:rPr lang="fr-FR" altLang="fr-FR" sz="22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Simon Pierre lui dit : Seigneur, non pas mes pieds seulement, mais aussi mes mains et ma tête.</a:t>
            </a:r>
          </a:p>
          <a:p>
            <a:pPr algn="r" defTabSz="914400" eaLnBrk="1" hangingPunct="1">
              <a:buNone/>
            </a:pPr>
            <a:r>
              <a:rPr lang="fr-FR" altLang="fr-FR" sz="2200" dirty="0"/>
              <a:t>Jésus lui dit : Celui qui a tout le corps lavé</a:t>
            </a:r>
          </a:p>
          <a:p>
            <a:pPr algn="r" defTabSz="914400" eaLnBrk="1" hangingPunct="1">
              <a:buNone/>
            </a:pPr>
            <a:r>
              <a:rPr lang="fr-FR" altLang="fr-FR" sz="2200" dirty="0"/>
              <a:t>n'a besoin que de se laver les pieds :</a:t>
            </a:r>
          </a:p>
          <a:p>
            <a:pPr algn="r" defTabSz="914400" eaLnBrk="1" hangingPunct="1">
              <a:buNone/>
            </a:pPr>
            <a:r>
              <a:rPr lang="fr-FR" altLang="fr-FR" sz="2200" dirty="0"/>
              <a:t>il est net tout entier ; et vous, vous êtes nets</a:t>
            </a:r>
          </a:p>
          <a:p>
            <a:pPr defTabSz="914400" eaLnBrk="1" hangingPunct="1">
              <a:buNone/>
            </a:pPr>
            <a:r>
              <a:rPr lang="fr-FR" altLang="fr-FR" sz="2200" dirty="0"/>
              <a:t>mais non pas tous. Car il savait qui le livrait ; c'est pourquoi il dit : Vous n'êtes pas tous nets.</a:t>
            </a:r>
          </a:p>
          <a:p>
            <a:pPr defTabSz="914400" eaLnBrk="1" hangingPunct="1">
              <a:buNone/>
            </a:pPr>
            <a:r>
              <a:rPr lang="fr-FR" altLang="fr-FR" sz="2200" dirty="0"/>
              <a:t>Quand donc il leur eut lavé les pieds,</a:t>
            </a:r>
          </a:p>
          <a:p>
            <a:pPr algn="r" defTabSz="914400" eaLnBrk="1" hangingPunct="1">
              <a:buNone/>
            </a:pPr>
            <a:r>
              <a:rPr lang="fr-FR" altLang="fr-FR" sz="2200" dirty="0"/>
              <a:t>il reprit ses vêtements, se remit à table</a:t>
            </a:r>
          </a:p>
        </p:txBody>
      </p:sp>
    </p:spTree>
    <p:extLst>
      <p:ext uri="{BB962C8B-B14F-4D97-AF65-F5344CB8AC3E}">
        <p14:creationId xmlns:p14="http://schemas.microsoft.com/office/powerpoint/2010/main" val="24976311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D7D82BF-6A63-A04C-81EC-A0250E830D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0" y="322263"/>
            <a:ext cx="2438400" cy="646331"/>
          </a:xfrm>
        </p:spPr>
        <p:txBody>
          <a:bodyPr/>
          <a:lstStyle/>
          <a:p>
            <a:pPr algn="r">
              <a:defRPr/>
            </a:pPr>
            <a:r>
              <a:rPr lang="fr-FR" altLang="fr-FR" sz="1800" dirty="0">
                <a:latin typeface="Comic Sans MS" panose="030F0902030302020204" pitchFamily="66" charset="0"/>
              </a:rPr>
              <a:t>Jean 13. 6-12</a:t>
            </a:r>
            <a:br>
              <a:rPr lang="fr-FR" altLang="fr-FR" sz="1800" dirty="0">
                <a:latin typeface="Comic Sans MS" panose="030F0902030302020204" pitchFamily="66" charset="0"/>
              </a:rPr>
            </a:br>
            <a:endParaRPr lang="fr-FR" altLang="fr-FR" sz="1800" dirty="0">
              <a:latin typeface="Comic Sans MS" panose="030F0902030302020204" pitchFamily="66" charset="0"/>
            </a:endParaRPr>
          </a:p>
        </p:txBody>
      </p:sp>
      <p:sp>
        <p:nvSpPr>
          <p:cNvPr id="23555" name="Espace réservé du numéro de diapositive 3">
            <a:extLst>
              <a:ext uri="{FF2B5EF4-FFF2-40B4-BE49-F238E27FC236}">
                <a16:creationId xmlns:a16="http://schemas.microsoft.com/office/drawing/2014/main" id="{7C391BF4-1FCB-1741-BBD6-149A61CCA82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fld id="{499D64C5-CA86-E843-A466-BA3F1F75585B}" type="slidenum">
              <a:rPr lang="fr-FR" altLang="fr-FR">
                <a:solidFill>
                  <a:schemeClr val="tx2"/>
                </a:solidFill>
                <a:latin typeface="Comic Sans MS" panose="030F0902030302020204" pitchFamily="66" charset="0"/>
              </a:rPr>
              <a:pPr/>
              <a:t>6</a:t>
            </a:fld>
            <a:endParaRPr lang="fr-FR" altLang="fr-FR">
              <a:solidFill>
                <a:schemeClr val="tx2"/>
              </a:solidFill>
              <a:latin typeface="Comic Sans MS" panose="030F0902030302020204" pitchFamily="66" charset="0"/>
            </a:endParaRPr>
          </a:p>
        </p:txBody>
      </p:sp>
      <p:sp>
        <p:nvSpPr>
          <p:cNvPr id="14" name="Espace réservé du contenu 2">
            <a:extLst>
              <a:ext uri="{FF2B5EF4-FFF2-40B4-BE49-F238E27FC236}">
                <a16:creationId xmlns:a16="http://schemas.microsoft.com/office/drawing/2014/main" id="{24F80F51-75A3-8343-9664-80475EF1485B}"/>
              </a:ext>
            </a:extLst>
          </p:cNvPr>
          <p:cNvSpPr txBox="1">
            <a:spLocks/>
          </p:cNvSpPr>
          <p:nvPr/>
        </p:nvSpPr>
        <p:spPr bwMode="auto">
          <a:xfrm>
            <a:off x="400050" y="737980"/>
            <a:ext cx="8439150" cy="55707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68263">
              <a:spcBef>
                <a:spcPts val="700"/>
              </a:spcBef>
              <a:buClr>
                <a:schemeClr val="tx2"/>
              </a:buClr>
              <a:buSzPct val="95000"/>
              <a:buFont typeface="Wingdings" pitchFamily="2" charset="2"/>
              <a:buChar char=""/>
              <a:defRPr sz="3000">
                <a:solidFill>
                  <a:schemeClr val="tx1"/>
                </a:solidFill>
                <a:latin typeface="Comic Sans MS" panose="030F0902030302020204" pitchFamily="66" charset="0"/>
                <a:ea typeface="ヒラギノ角ゴ Pro W3" panose="020B0300000000000000" pitchFamily="34" charset="-128"/>
                <a:cs typeface="Comic Sans MS" panose="030F0902030302020204" pitchFamily="66" charset="0"/>
              </a:defRPr>
            </a:lvl1pPr>
            <a:lvl2pPr marL="739775" indent="-285750">
              <a:spcBef>
                <a:spcPct val="20000"/>
              </a:spcBef>
              <a:buClr>
                <a:schemeClr val="accent2"/>
              </a:buClr>
              <a:buSzPct val="90000"/>
              <a:buFont typeface="Wingdings" pitchFamily="2" charset="2"/>
              <a:buChar char=""/>
              <a:defRPr sz="2600">
                <a:solidFill>
                  <a:schemeClr val="tx1"/>
                </a:solidFill>
                <a:latin typeface="Comic Sans MS" panose="030F0902030302020204" pitchFamily="66" charset="0"/>
                <a:ea typeface="ヒラギノ角ゴ Pro W3" panose="020B0300000000000000" pitchFamily="34" charset="-128"/>
                <a:cs typeface="Comic Sans MS" panose="030F0902030302020204" pitchFamily="66" charset="0"/>
              </a:defRPr>
            </a:lvl2pPr>
            <a:lvl3pPr marL="995363" indent="-228600">
              <a:spcBef>
                <a:spcPct val="20000"/>
              </a:spcBef>
              <a:buClr>
                <a:schemeClr val="accent2"/>
              </a:buClr>
              <a:buFont typeface="Wingdings 2" pitchFamily="2" charset="2"/>
              <a:buChar char=""/>
              <a:defRPr sz="2400">
                <a:solidFill>
                  <a:schemeClr val="tx1"/>
                </a:solidFill>
                <a:latin typeface="Comic Sans MS" panose="030F0902030302020204" pitchFamily="66" charset="0"/>
                <a:ea typeface="ヒラギノ角ゴ Pro W3" panose="020B0300000000000000" pitchFamily="34" charset="-128"/>
                <a:cs typeface="Comic Sans MS" panose="030F0902030302020204" pitchFamily="66" charset="0"/>
              </a:defRPr>
            </a:lvl3pPr>
            <a:lvl4pPr marL="1260475" indent="-228600">
              <a:spcBef>
                <a:spcPct val="20000"/>
              </a:spcBef>
              <a:buClr>
                <a:srgbClr val="FEB80A"/>
              </a:buClr>
              <a:buFont typeface="Wingdings 3" pitchFamily="2" charset="2"/>
              <a:buChar char=""/>
              <a:defRPr sz="2200">
                <a:solidFill>
                  <a:schemeClr val="tx1"/>
                </a:solidFill>
                <a:latin typeface="Comic Sans MS" panose="030F0902030302020204" pitchFamily="66" charset="0"/>
                <a:ea typeface="ヒラギノ角ゴ Pro W3" panose="020B0300000000000000" pitchFamily="34" charset="-128"/>
                <a:cs typeface="Comic Sans MS" panose="030F0902030302020204" pitchFamily="66" charset="0"/>
              </a:defRPr>
            </a:lvl4pPr>
            <a:lvl5pPr marL="1481138" indent="-209550">
              <a:spcBef>
                <a:spcPct val="20000"/>
              </a:spcBef>
              <a:buClr>
                <a:srgbClr val="FEB80A"/>
              </a:buClr>
              <a:buFont typeface="Wingdings 2" pitchFamily="2" charset="2"/>
              <a:buChar char=""/>
              <a:defRPr sz="2000">
                <a:solidFill>
                  <a:schemeClr val="tx1"/>
                </a:solidFill>
                <a:latin typeface="Comic Sans MS" panose="030F0902030302020204" pitchFamily="66" charset="0"/>
                <a:ea typeface="ヒラギノ角ゴ Pro W3" panose="020B0300000000000000" pitchFamily="34" charset="-128"/>
                <a:cs typeface="Comic Sans MS" panose="030F0902030302020204" pitchFamily="66" charset="0"/>
              </a:defRPr>
            </a:lvl5pPr>
            <a:lvl6pPr marL="1938338" indent="-20955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itchFamily="2" charset="2"/>
              <a:buChar char=""/>
              <a:defRPr sz="2000">
                <a:solidFill>
                  <a:schemeClr val="tx1"/>
                </a:solidFill>
                <a:latin typeface="Comic Sans MS" panose="030F0902030302020204" pitchFamily="66" charset="0"/>
                <a:ea typeface="ヒラギノ角ゴ Pro W3" panose="020B0300000000000000" pitchFamily="34" charset="-128"/>
                <a:cs typeface="Comic Sans MS" panose="030F0902030302020204" pitchFamily="66" charset="0"/>
              </a:defRPr>
            </a:lvl6pPr>
            <a:lvl7pPr marL="2395538" indent="-20955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itchFamily="2" charset="2"/>
              <a:buChar char=""/>
              <a:defRPr sz="2000">
                <a:solidFill>
                  <a:schemeClr val="tx1"/>
                </a:solidFill>
                <a:latin typeface="Comic Sans MS" panose="030F0902030302020204" pitchFamily="66" charset="0"/>
                <a:ea typeface="ヒラギノ角ゴ Pro W3" panose="020B0300000000000000" pitchFamily="34" charset="-128"/>
                <a:cs typeface="Comic Sans MS" panose="030F0902030302020204" pitchFamily="66" charset="0"/>
              </a:defRPr>
            </a:lvl7pPr>
            <a:lvl8pPr marL="2852738" indent="-20955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itchFamily="2" charset="2"/>
              <a:buChar char=""/>
              <a:defRPr sz="2000">
                <a:solidFill>
                  <a:schemeClr val="tx1"/>
                </a:solidFill>
                <a:latin typeface="Comic Sans MS" panose="030F0902030302020204" pitchFamily="66" charset="0"/>
                <a:ea typeface="ヒラギノ角ゴ Pro W3" panose="020B0300000000000000" pitchFamily="34" charset="-128"/>
                <a:cs typeface="Comic Sans MS" panose="030F0902030302020204" pitchFamily="66" charset="0"/>
              </a:defRPr>
            </a:lvl8pPr>
            <a:lvl9pPr marL="3309938" indent="-20955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itchFamily="2" charset="2"/>
              <a:buChar char=""/>
              <a:defRPr sz="2000">
                <a:solidFill>
                  <a:schemeClr val="tx1"/>
                </a:solidFill>
                <a:latin typeface="Comic Sans MS" panose="030F0902030302020204" pitchFamily="66" charset="0"/>
                <a:ea typeface="ヒラギノ角ゴ Pro W3" panose="020B0300000000000000" pitchFamily="34" charset="-128"/>
                <a:cs typeface="Comic Sans MS" panose="030F0902030302020204" pitchFamily="66" charset="0"/>
              </a:defRPr>
            </a:lvl9pPr>
          </a:lstStyle>
          <a:p>
            <a:pPr defTabSz="914400" eaLnBrk="1" hangingPunct="1">
              <a:buNone/>
            </a:pPr>
            <a:r>
              <a:rPr lang="fr-FR" altLang="fr-FR" sz="2200" dirty="0"/>
              <a:t>Quand donc Jésus leur eut lavé les pieds,</a:t>
            </a:r>
          </a:p>
          <a:p>
            <a:pPr algn="r" defTabSz="914400" eaLnBrk="1" hangingPunct="1">
              <a:buNone/>
            </a:pPr>
            <a:r>
              <a:rPr lang="fr-FR" altLang="fr-FR" sz="2200" dirty="0"/>
              <a:t>il reprit ses vêtements, se remit à table et leur dit :</a:t>
            </a:r>
          </a:p>
          <a:p>
            <a:pPr defTabSz="914400" eaLnBrk="1" hangingPunct="1">
              <a:buNone/>
            </a:pPr>
            <a:r>
              <a:rPr lang="fr-FR" altLang="fr-FR" sz="2200" dirty="0"/>
              <a:t>Comprenez-vous ce que je vous ai fait ?</a:t>
            </a:r>
          </a:p>
          <a:p>
            <a:pPr defTabSz="914400" eaLnBrk="1" hangingPunct="1">
              <a:buNone/>
            </a:pPr>
            <a:r>
              <a:rPr lang="fr-FR" altLang="fr-FR" sz="2200" dirty="0"/>
              <a:t>Vous m'appelez maître et seigneur,</a:t>
            </a:r>
          </a:p>
          <a:p>
            <a:pPr algn="r" defTabSz="914400" eaLnBrk="1" hangingPunct="1">
              <a:buNone/>
            </a:pPr>
            <a:r>
              <a:rPr lang="fr-FR" altLang="fr-FR" sz="2200" dirty="0"/>
              <a:t>et vous dites bien, car je le suis.</a:t>
            </a:r>
          </a:p>
          <a:p>
            <a:pPr defTabSz="914400" eaLnBrk="1" hangingPunct="1">
              <a:buNone/>
            </a:pPr>
            <a:r>
              <a:rPr lang="fr-FR" altLang="fr-FR" sz="2200" dirty="0"/>
              <a:t>Si donc moi, le seigneur et le maître,</a:t>
            </a:r>
          </a:p>
          <a:p>
            <a:pPr algn="r" defTabSz="914400" eaLnBrk="1" hangingPunct="1">
              <a:buNone/>
            </a:pPr>
            <a:r>
              <a:rPr lang="fr-FR" altLang="fr-FR" sz="2200" dirty="0"/>
              <a:t>je vous ai lavé les pieds,</a:t>
            </a:r>
          </a:p>
          <a:p>
            <a:pPr defTabSz="914400" eaLnBrk="1" hangingPunct="1">
              <a:buNone/>
            </a:pPr>
            <a:r>
              <a:rPr lang="fr-FR" altLang="fr-FR" sz="2200" dirty="0"/>
              <a:t>vous aussi vous devez vous laver les pieds les uns aux autres ;</a:t>
            </a:r>
          </a:p>
          <a:p>
            <a:pPr algn="r" defTabSz="914400" eaLnBrk="1" hangingPunct="1">
              <a:buNone/>
            </a:pPr>
            <a:r>
              <a:rPr lang="fr-FR" altLang="fr-FR" sz="2200" dirty="0"/>
              <a:t>c'est un exemple que je vous ai donné :</a:t>
            </a:r>
          </a:p>
          <a:p>
            <a:pPr defTabSz="914400" eaLnBrk="1" hangingPunct="1">
              <a:buNone/>
            </a:pPr>
            <a:r>
              <a:rPr lang="fr-FR" altLang="fr-FR" sz="2200" dirty="0"/>
              <a:t>comme je vous ai fait, moi, vous aussi faites de même.</a:t>
            </a:r>
          </a:p>
          <a:p>
            <a:pPr defTabSz="914400" eaLnBrk="1" hangingPunct="1">
              <a:buNone/>
            </a:pPr>
            <a:r>
              <a:rPr lang="fr-FR" altLang="fr-FR" sz="2200" dirty="0"/>
              <a:t>En vérité, en vérité, je vous dis :</a:t>
            </a:r>
          </a:p>
          <a:p>
            <a:pPr defTabSz="914400" eaLnBrk="1" hangingPunct="1">
              <a:buNone/>
            </a:pPr>
            <a:r>
              <a:rPr lang="fr-FR" altLang="fr-FR" sz="2200" dirty="0"/>
              <a:t>L'esclave n'est pas plus grand que son seigneur,</a:t>
            </a:r>
          </a:p>
          <a:p>
            <a:pPr algn="r" defTabSz="914400" eaLnBrk="1" hangingPunct="1">
              <a:buNone/>
            </a:pPr>
            <a:r>
              <a:rPr lang="fr-FR" altLang="fr-FR" sz="2200" dirty="0"/>
              <a:t>ni l'envoyé plus grand que celui qui l'a envoyé.</a:t>
            </a:r>
          </a:p>
        </p:txBody>
      </p:sp>
    </p:spTree>
    <p:extLst>
      <p:ext uri="{BB962C8B-B14F-4D97-AF65-F5344CB8AC3E}">
        <p14:creationId xmlns:p14="http://schemas.microsoft.com/office/powerpoint/2010/main" val="40620326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D7D82BF-6A63-A04C-81EC-A0250E830D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0" y="322263"/>
            <a:ext cx="2438400" cy="646331"/>
          </a:xfrm>
        </p:spPr>
        <p:txBody>
          <a:bodyPr/>
          <a:lstStyle/>
          <a:p>
            <a:pPr algn="r">
              <a:defRPr/>
            </a:pPr>
            <a:r>
              <a:rPr lang="fr-FR" altLang="fr-FR" sz="1800" dirty="0">
                <a:latin typeface="Comic Sans MS" panose="030F0902030302020204" pitchFamily="66" charset="0"/>
              </a:rPr>
              <a:t>Jean 13. 17-20</a:t>
            </a:r>
            <a:br>
              <a:rPr lang="fr-FR" altLang="fr-FR" sz="1800" dirty="0">
                <a:latin typeface="Comic Sans MS" panose="030F0902030302020204" pitchFamily="66" charset="0"/>
              </a:rPr>
            </a:br>
            <a:endParaRPr lang="fr-FR" altLang="fr-FR" sz="1800" dirty="0">
              <a:latin typeface="Comic Sans MS" panose="030F0902030302020204" pitchFamily="66" charset="0"/>
            </a:endParaRPr>
          </a:p>
        </p:txBody>
      </p:sp>
      <p:sp>
        <p:nvSpPr>
          <p:cNvPr id="23555" name="Espace réservé du numéro de diapositive 3">
            <a:extLst>
              <a:ext uri="{FF2B5EF4-FFF2-40B4-BE49-F238E27FC236}">
                <a16:creationId xmlns:a16="http://schemas.microsoft.com/office/drawing/2014/main" id="{7C391BF4-1FCB-1741-BBD6-149A61CCA82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fld id="{499D64C5-CA86-E843-A466-BA3F1F75585B}" type="slidenum">
              <a:rPr lang="fr-FR" altLang="fr-FR">
                <a:solidFill>
                  <a:schemeClr val="tx2"/>
                </a:solidFill>
                <a:latin typeface="Comic Sans MS" panose="030F0902030302020204" pitchFamily="66" charset="0"/>
              </a:rPr>
              <a:pPr/>
              <a:t>7</a:t>
            </a:fld>
            <a:endParaRPr lang="fr-FR" altLang="fr-FR">
              <a:solidFill>
                <a:schemeClr val="tx2"/>
              </a:solidFill>
              <a:latin typeface="Comic Sans MS" panose="030F0902030302020204" pitchFamily="66" charset="0"/>
            </a:endParaRPr>
          </a:p>
        </p:txBody>
      </p:sp>
      <p:sp>
        <p:nvSpPr>
          <p:cNvPr id="14" name="Espace réservé du contenu 2">
            <a:extLst>
              <a:ext uri="{FF2B5EF4-FFF2-40B4-BE49-F238E27FC236}">
                <a16:creationId xmlns:a16="http://schemas.microsoft.com/office/drawing/2014/main" id="{24F80F51-75A3-8343-9664-80475EF1485B}"/>
              </a:ext>
            </a:extLst>
          </p:cNvPr>
          <p:cNvSpPr txBox="1">
            <a:spLocks/>
          </p:cNvSpPr>
          <p:nvPr/>
        </p:nvSpPr>
        <p:spPr bwMode="auto">
          <a:xfrm>
            <a:off x="400050" y="1395852"/>
            <a:ext cx="8439150" cy="45935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68263">
              <a:spcBef>
                <a:spcPts val="700"/>
              </a:spcBef>
              <a:buClr>
                <a:schemeClr val="tx2"/>
              </a:buClr>
              <a:buSzPct val="95000"/>
              <a:buFont typeface="Wingdings" pitchFamily="2" charset="2"/>
              <a:buChar char=""/>
              <a:defRPr sz="3000">
                <a:solidFill>
                  <a:schemeClr val="tx1"/>
                </a:solidFill>
                <a:latin typeface="Comic Sans MS" panose="030F0902030302020204" pitchFamily="66" charset="0"/>
                <a:ea typeface="ヒラギノ角ゴ Pro W3" panose="020B0300000000000000" pitchFamily="34" charset="-128"/>
                <a:cs typeface="Comic Sans MS" panose="030F0902030302020204" pitchFamily="66" charset="0"/>
              </a:defRPr>
            </a:lvl1pPr>
            <a:lvl2pPr marL="739775" indent="-285750">
              <a:spcBef>
                <a:spcPct val="20000"/>
              </a:spcBef>
              <a:buClr>
                <a:schemeClr val="accent2"/>
              </a:buClr>
              <a:buSzPct val="90000"/>
              <a:buFont typeface="Wingdings" pitchFamily="2" charset="2"/>
              <a:buChar char=""/>
              <a:defRPr sz="2600">
                <a:solidFill>
                  <a:schemeClr val="tx1"/>
                </a:solidFill>
                <a:latin typeface="Comic Sans MS" panose="030F0902030302020204" pitchFamily="66" charset="0"/>
                <a:ea typeface="ヒラギノ角ゴ Pro W3" panose="020B0300000000000000" pitchFamily="34" charset="-128"/>
                <a:cs typeface="Comic Sans MS" panose="030F0902030302020204" pitchFamily="66" charset="0"/>
              </a:defRPr>
            </a:lvl2pPr>
            <a:lvl3pPr marL="995363" indent="-228600">
              <a:spcBef>
                <a:spcPct val="20000"/>
              </a:spcBef>
              <a:buClr>
                <a:schemeClr val="accent2"/>
              </a:buClr>
              <a:buFont typeface="Wingdings 2" pitchFamily="2" charset="2"/>
              <a:buChar char=""/>
              <a:defRPr sz="2400">
                <a:solidFill>
                  <a:schemeClr val="tx1"/>
                </a:solidFill>
                <a:latin typeface="Comic Sans MS" panose="030F0902030302020204" pitchFamily="66" charset="0"/>
                <a:ea typeface="ヒラギノ角ゴ Pro W3" panose="020B0300000000000000" pitchFamily="34" charset="-128"/>
                <a:cs typeface="Comic Sans MS" panose="030F0902030302020204" pitchFamily="66" charset="0"/>
              </a:defRPr>
            </a:lvl3pPr>
            <a:lvl4pPr marL="1260475" indent="-228600">
              <a:spcBef>
                <a:spcPct val="20000"/>
              </a:spcBef>
              <a:buClr>
                <a:srgbClr val="FEB80A"/>
              </a:buClr>
              <a:buFont typeface="Wingdings 3" pitchFamily="2" charset="2"/>
              <a:buChar char=""/>
              <a:defRPr sz="2200">
                <a:solidFill>
                  <a:schemeClr val="tx1"/>
                </a:solidFill>
                <a:latin typeface="Comic Sans MS" panose="030F0902030302020204" pitchFamily="66" charset="0"/>
                <a:ea typeface="ヒラギノ角ゴ Pro W3" panose="020B0300000000000000" pitchFamily="34" charset="-128"/>
                <a:cs typeface="Comic Sans MS" panose="030F0902030302020204" pitchFamily="66" charset="0"/>
              </a:defRPr>
            </a:lvl4pPr>
            <a:lvl5pPr marL="1481138" indent="-209550">
              <a:spcBef>
                <a:spcPct val="20000"/>
              </a:spcBef>
              <a:buClr>
                <a:srgbClr val="FEB80A"/>
              </a:buClr>
              <a:buFont typeface="Wingdings 2" pitchFamily="2" charset="2"/>
              <a:buChar char=""/>
              <a:defRPr sz="2000">
                <a:solidFill>
                  <a:schemeClr val="tx1"/>
                </a:solidFill>
                <a:latin typeface="Comic Sans MS" panose="030F0902030302020204" pitchFamily="66" charset="0"/>
                <a:ea typeface="ヒラギノ角ゴ Pro W3" panose="020B0300000000000000" pitchFamily="34" charset="-128"/>
                <a:cs typeface="Comic Sans MS" panose="030F0902030302020204" pitchFamily="66" charset="0"/>
              </a:defRPr>
            </a:lvl5pPr>
            <a:lvl6pPr marL="1938338" indent="-20955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itchFamily="2" charset="2"/>
              <a:buChar char=""/>
              <a:defRPr sz="2000">
                <a:solidFill>
                  <a:schemeClr val="tx1"/>
                </a:solidFill>
                <a:latin typeface="Comic Sans MS" panose="030F0902030302020204" pitchFamily="66" charset="0"/>
                <a:ea typeface="ヒラギノ角ゴ Pro W3" panose="020B0300000000000000" pitchFamily="34" charset="-128"/>
                <a:cs typeface="Comic Sans MS" panose="030F0902030302020204" pitchFamily="66" charset="0"/>
              </a:defRPr>
            </a:lvl6pPr>
            <a:lvl7pPr marL="2395538" indent="-20955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itchFamily="2" charset="2"/>
              <a:buChar char=""/>
              <a:defRPr sz="2000">
                <a:solidFill>
                  <a:schemeClr val="tx1"/>
                </a:solidFill>
                <a:latin typeface="Comic Sans MS" panose="030F0902030302020204" pitchFamily="66" charset="0"/>
                <a:ea typeface="ヒラギノ角ゴ Pro W3" panose="020B0300000000000000" pitchFamily="34" charset="-128"/>
                <a:cs typeface="Comic Sans MS" panose="030F0902030302020204" pitchFamily="66" charset="0"/>
              </a:defRPr>
            </a:lvl7pPr>
            <a:lvl8pPr marL="2852738" indent="-20955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itchFamily="2" charset="2"/>
              <a:buChar char=""/>
              <a:defRPr sz="2000">
                <a:solidFill>
                  <a:schemeClr val="tx1"/>
                </a:solidFill>
                <a:latin typeface="Comic Sans MS" panose="030F0902030302020204" pitchFamily="66" charset="0"/>
                <a:ea typeface="ヒラギノ角ゴ Pro W3" panose="020B0300000000000000" pitchFamily="34" charset="-128"/>
                <a:cs typeface="Comic Sans MS" panose="030F0902030302020204" pitchFamily="66" charset="0"/>
              </a:defRPr>
            </a:lvl8pPr>
            <a:lvl9pPr marL="3309938" indent="-20955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itchFamily="2" charset="2"/>
              <a:buChar char=""/>
              <a:defRPr sz="2000">
                <a:solidFill>
                  <a:schemeClr val="tx1"/>
                </a:solidFill>
                <a:latin typeface="Comic Sans MS" panose="030F0902030302020204" pitchFamily="66" charset="0"/>
                <a:ea typeface="ヒラギノ角ゴ Pro W3" panose="020B0300000000000000" pitchFamily="34" charset="-128"/>
                <a:cs typeface="Comic Sans MS" panose="030F0902030302020204" pitchFamily="66" charset="0"/>
              </a:defRPr>
            </a:lvl9pPr>
          </a:lstStyle>
          <a:p>
            <a:pPr defTabSz="914400" eaLnBrk="1" hangingPunct="1">
              <a:buNone/>
            </a:pPr>
            <a:endParaRPr lang="fr-FR" altLang="fr-FR" sz="2400" dirty="0"/>
          </a:p>
          <a:p>
            <a:pPr defTabSz="914400" eaLnBrk="1" hangingPunct="1">
              <a:buNone/>
            </a:pPr>
            <a:r>
              <a:rPr lang="fr-FR" altLang="fr-FR" sz="2400" dirty="0"/>
              <a:t>Si vous savez ces choses,</a:t>
            </a:r>
          </a:p>
          <a:p>
            <a:pPr algn="r" defTabSz="914400" eaLnBrk="1" hangingPunct="1">
              <a:buNone/>
            </a:pPr>
            <a:r>
              <a:rPr lang="fr-FR" altLang="fr-FR" sz="2400" dirty="0"/>
              <a:t>vous êtes bienheureux si vous les faites</a:t>
            </a:r>
          </a:p>
          <a:p>
            <a:pPr algn="r" defTabSz="914400" eaLnBrk="1" hangingPunct="1">
              <a:buNone/>
            </a:pPr>
            <a:r>
              <a:rPr lang="fr-FR" altLang="fr-FR" sz="2400" dirty="0"/>
              <a:t>….</a:t>
            </a:r>
          </a:p>
          <a:p>
            <a:pPr defTabSz="914400" eaLnBrk="1" hangingPunct="1">
              <a:buNone/>
            </a:pPr>
            <a:r>
              <a:rPr lang="fr-FR" altLang="fr-FR" sz="2400" dirty="0"/>
              <a:t>Moi, je connais ceux que j'ai choisis.</a:t>
            </a:r>
          </a:p>
          <a:p>
            <a:pPr algn="r" defTabSz="914400" eaLnBrk="1" hangingPunct="1">
              <a:buNone/>
            </a:pPr>
            <a:r>
              <a:rPr lang="fr-FR" altLang="fr-FR" sz="2400" dirty="0"/>
              <a:t>En vérité, en vérité, je vous dis :</a:t>
            </a:r>
          </a:p>
          <a:p>
            <a:pPr defTabSz="914400" eaLnBrk="1" hangingPunct="1">
              <a:buNone/>
            </a:pPr>
            <a:endParaRPr lang="fr-FR" altLang="fr-FR" sz="2400" dirty="0"/>
          </a:p>
          <a:p>
            <a:pPr algn="ctr" defTabSz="914400" eaLnBrk="1" hangingPunct="1">
              <a:buNone/>
            </a:pPr>
            <a:r>
              <a:rPr lang="fr-FR" altLang="fr-FR" sz="2400" dirty="0"/>
              <a:t>Celui qui reçoit quelqu'un que j'envoie me reçoit ;</a:t>
            </a:r>
          </a:p>
          <a:p>
            <a:pPr algn="r" defTabSz="914400" eaLnBrk="1" hangingPunct="1">
              <a:buNone/>
            </a:pPr>
            <a:endParaRPr lang="fr-FR" altLang="fr-FR" sz="2400" dirty="0"/>
          </a:p>
          <a:p>
            <a:pPr algn="ctr" defTabSz="914400" eaLnBrk="1" hangingPunct="1">
              <a:buNone/>
            </a:pPr>
            <a:r>
              <a:rPr lang="fr-FR" altLang="fr-FR" sz="2400" dirty="0"/>
              <a:t>et celui qui me reçoit reçoit celui qui m'a envoyé</a:t>
            </a:r>
          </a:p>
        </p:txBody>
      </p:sp>
    </p:spTree>
    <p:extLst>
      <p:ext uri="{BB962C8B-B14F-4D97-AF65-F5344CB8AC3E}">
        <p14:creationId xmlns:p14="http://schemas.microsoft.com/office/powerpoint/2010/main" val="14873117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7FE6DB50-C5B1-6640-9945-08E82DB37E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3A33287-5F82-2C4B-B45E-76C3ABFD3398}" type="slidenum">
              <a:rPr lang="fr-FR" altLang="fr-FR" smtClean="0"/>
              <a:pPr>
                <a:defRPr/>
              </a:pPr>
              <a:t>8</a:t>
            </a:fld>
            <a:endParaRPr lang="fr-FR" altLang="fr-FR"/>
          </a:p>
        </p:txBody>
      </p:sp>
      <p:sp>
        <p:nvSpPr>
          <p:cNvPr id="3" name="Titre 1">
            <a:extLst>
              <a:ext uri="{FF2B5EF4-FFF2-40B4-BE49-F238E27FC236}">
                <a16:creationId xmlns:a16="http://schemas.microsoft.com/office/drawing/2014/main" id="{873D6F85-5B6B-6643-8A9A-89C92175C628}"/>
              </a:ext>
            </a:extLst>
          </p:cNvPr>
          <p:cNvSpPr txBox="1">
            <a:spLocks/>
          </p:cNvSpPr>
          <p:nvPr/>
        </p:nvSpPr>
        <p:spPr>
          <a:xfrm>
            <a:off x="6400800" y="322263"/>
            <a:ext cx="2438400" cy="646331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200" kern="1200" spc="-100">
                <a:solidFill>
                  <a:srgbClr val="C1EEFF"/>
                </a:solidFill>
                <a:latin typeface="Comic Sans MS"/>
                <a:ea typeface="ヒラギノ角ゴ Pro W3" panose="020B0300000000000000" pitchFamily="34" charset="-128"/>
                <a:cs typeface="Comic Sans M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C1EEFF"/>
                </a:solidFill>
                <a:latin typeface="Comic Sans MS" panose="030F0902030302020204" pitchFamily="66" charset="0"/>
                <a:ea typeface="ヒラギノ角ゴ Pro W3" panose="020B0300000000000000" pitchFamily="34" charset="-128"/>
                <a:cs typeface="Comic Sans MS" panose="030F0902030302020204" pitchFamily="66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C1EEFF"/>
                </a:solidFill>
                <a:latin typeface="Comic Sans MS" panose="030F0902030302020204" pitchFamily="66" charset="0"/>
                <a:ea typeface="ヒラギノ角ゴ Pro W3" panose="020B0300000000000000" pitchFamily="34" charset="-128"/>
                <a:cs typeface="Comic Sans MS" panose="030F0902030302020204" pitchFamily="66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C1EEFF"/>
                </a:solidFill>
                <a:latin typeface="Comic Sans MS" panose="030F0902030302020204" pitchFamily="66" charset="0"/>
                <a:ea typeface="ヒラギノ角ゴ Pro W3" panose="020B0300000000000000" pitchFamily="34" charset="-128"/>
                <a:cs typeface="Comic Sans MS" panose="030F0902030302020204" pitchFamily="66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C1EEFF"/>
                </a:solidFill>
                <a:latin typeface="Comic Sans MS" panose="030F0902030302020204" pitchFamily="66" charset="0"/>
                <a:ea typeface="ヒラギノ角ゴ Pro W3" panose="020B0300000000000000" pitchFamily="34" charset="-128"/>
                <a:cs typeface="Comic Sans MS" panose="030F0902030302020204" pitchFamily="66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C1EEFF"/>
                </a:solidFill>
                <a:latin typeface="Comic Sans MS" panose="030F0902030302020204" pitchFamily="66" charset="0"/>
                <a:ea typeface="ヒラギノ角ゴ Pro W3" panose="020B0300000000000000" pitchFamily="34" charset="-128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C1EEFF"/>
                </a:solidFill>
                <a:latin typeface="Comic Sans MS" panose="030F0902030302020204" pitchFamily="66" charset="0"/>
                <a:ea typeface="ヒラギノ角ゴ Pro W3" panose="020B0300000000000000" pitchFamily="34" charset="-128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C1EEFF"/>
                </a:solidFill>
                <a:latin typeface="Comic Sans MS" panose="030F0902030302020204" pitchFamily="66" charset="0"/>
                <a:ea typeface="ヒラギノ角ゴ Pro W3" panose="020B0300000000000000" pitchFamily="34" charset="-128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C1EEFF"/>
                </a:solidFill>
                <a:latin typeface="Comic Sans MS" panose="030F0902030302020204" pitchFamily="66" charset="0"/>
                <a:ea typeface="ヒラギノ角ゴ Pro W3" panose="020B0300000000000000" pitchFamily="34" charset="-128"/>
              </a:defRPr>
            </a:lvl9pPr>
          </a:lstStyle>
          <a:p>
            <a:pPr algn="r" defTabSz="914400">
              <a:defRPr/>
            </a:pPr>
            <a:r>
              <a:rPr lang="fr-FR" altLang="fr-FR" sz="1800" dirty="0">
                <a:latin typeface="Comic Sans MS" panose="030F0902030302020204" pitchFamily="66" charset="0"/>
              </a:rPr>
              <a:t>1Pierre 1. 22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CFF01CA7-FAD7-AF4E-98E6-4161C3D124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10600" y="6416675"/>
            <a:ext cx="4572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fr-FR"/>
            </a:defPPr>
            <a:lvl1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  <a:cs typeface="+mn-cs"/>
              </a:defRPr>
            </a:lvl5pPr>
            <a:lvl6pPr marL="25146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  <a:cs typeface="+mn-cs"/>
              </a:defRPr>
            </a:lvl6pPr>
            <a:lvl7pPr marL="29718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  <a:cs typeface="+mn-cs"/>
              </a:defRPr>
            </a:lvl7pPr>
            <a:lvl8pPr marL="34290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  <a:cs typeface="+mn-cs"/>
              </a:defRPr>
            </a:lvl8pPr>
            <a:lvl9pPr marL="38862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  <a:cs typeface="+mn-cs"/>
              </a:defRPr>
            </a:lvl9pPr>
          </a:lstStyle>
          <a:p>
            <a:fld id="{499D64C5-CA86-E843-A466-BA3F1F75585B}" type="slidenum">
              <a:rPr lang="fr-FR" altLang="fr-FR" smtClean="0">
                <a:solidFill>
                  <a:schemeClr val="tx2"/>
                </a:solidFill>
                <a:latin typeface="Comic Sans MS" panose="030F0902030302020204" pitchFamily="66" charset="0"/>
              </a:rPr>
              <a:pPr/>
              <a:t>8</a:t>
            </a:fld>
            <a:endParaRPr lang="fr-FR" altLang="fr-FR">
              <a:solidFill>
                <a:schemeClr val="tx2"/>
              </a:solidFill>
              <a:latin typeface="Comic Sans MS" panose="030F0902030302020204" pitchFamily="66" charset="0"/>
            </a:endParaRPr>
          </a:p>
        </p:txBody>
      </p:sp>
      <p:sp>
        <p:nvSpPr>
          <p:cNvPr id="5" name="Espace réservé du contenu 2">
            <a:extLst>
              <a:ext uri="{FF2B5EF4-FFF2-40B4-BE49-F238E27FC236}">
                <a16:creationId xmlns:a16="http://schemas.microsoft.com/office/drawing/2014/main" id="{A3555AD8-4F51-2D4D-B17D-A1DDA2E783FD}"/>
              </a:ext>
            </a:extLst>
          </p:cNvPr>
          <p:cNvSpPr txBox="1">
            <a:spLocks/>
          </p:cNvSpPr>
          <p:nvPr/>
        </p:nvSpPr>
        <p:spPr bwMode="auto">
          <a:xfrm>
            <a:off x="514350" y="2224527"/>
            <a:ext cx="8439150" cy="12900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68263">
              <a:spcBef>
                <a:spcPts val="700"/>
              </a:spcBef>
              <a:buClr>
                <a:schemeClr val="tx2"/>
              </a:buClr>
              <a:buSzPct val="95000"/>
              <a:buFont typeface="Wingdings" pitchFamily="2" charset="2"/>
              <a:buChar char=""/>
              <a:defRPr sz="3000">
                <a:solidFill>
                  <a:schemeClr val="tx1"/>
                </a:solidFill>
                <a:latin typeface="Comic Sans MS" panose="030F0902030302020204" pitchFamily="66" charset="0"/>
                <a:ea typeface="ヒラギノ角ゴ Pro W3" panose="020B0300000000000000" pitchFamily="34" charset="-128"/>
                <a:cs typeface="Comic Sans MS" panose="030F0902030302020204" pitchFamily="66" charset="0"/>
              </a:defRPr>
            </a:lvl1pPr>
            <a:lvl2pPr marL="739775" indent="-285750">
              <a:spcBef>
                <a:spcPct val="20000"/>
              </a:spcBef>
              <a:buClr>
                <a:schemeClr val="accent2"/>
              </a:buClr>
              <a:buSzPct val="90000"/>
              <a:buFont typeface="Wingdings" pitchFamily="2" charset="2"/>
              <a:buChar char=""/>
              <a:defRPr sz="2600">
                <a:solidFill>
                  <a:schemeClr val="tx1"/>
                </a:solidFill>
                <a:latin typeface="Comic Sans MS" panose="030F0902030302020204" pitchFamily="66" charset="0"/>
                <a:ea typeface="ヒラギノ角ゴ Pro W3" panose="020B0300000000000000" pitchFamily="34" charset="-128"/>
                <a:cs typeface="Comic Sans MS" panose="030F0902030302020204" pitchFamily="66" charset="0"/>
              </a:defRPr>
            </a:lvl2pPr>
            <a:lvl3pPr marL="995363" indent="-228600">
              <a:spcBef>
                <a:spcPct val="20000"/>
              </a:spcBef>
              <a:buClr>
                <a:schemeClr val="accent2"/>
              </a:buClr>
              <a:buFont typeface="Wingdings 2" pitchFamily="2" charset="2"/>
              <a:buChar char=""/>
              <a:defRPr sz="2400">
                <a:solidFill>
                  <a:schemeClr val="tx1"/>
                </a:solidFill>
                <a:latin typeface="Comic Sans MS" panose="030F0902030302020204" pitchFamily="66" charset="0"/>
                <a:ea typeface="ヒラギノ角ゴ Pro W3" panose="020B0300000000000000" pitchFamily="34" charset="-128"/>
                <a:cs typeface="Comic Sans MS" panose="030F0902030302020204" pitchFamily="66" charset="0"/>
              </a:defRPr>
            </a:lvl3pPr>
            <a:lvl4pPr marL="1260475" indent="-228600">
              <a:spcBef>
                <a:spcPct val="20000"/>
              </a:spcBef>
              <a:buClr>
                <a:srgbClr val="FEB80A"/>
              </a:buClr>
              <a:buFont typeface="Wingdings 3" pitchFamily="2" charset="2"/>
              <a:buChar char=""/>
              <a:defRPr sz="2200">
                <a:solidFill>
                  <a:schemeClr val="tx1"/>
                </a:solidFill>
                <a:latin typeface="Comic Sans MS" panose="030F0902030302020204" pitchFamily="66" charset="0"/>
                <a:ea typeface="ヒラギノ角ゴ Pro W3" panose="020B0300000000000000" pitchFamily="34" charset="-128"/>
                <a:cs typeface="Comic Sans MS" panose="030F0902030302020204" pitchFamily="66" charset="0"/>
              </a:defRPr>
            </a:lvl4pPr>
            <a:lvl5pPr marL="1481138" indent="-209550">
              <a:spcBef>
                <a:spcPct val="20000"/>
              </a:spcBef>
              <a:buClr>
                <a:srgbClr val="FEB80A"/>
              </a:buClr>
              <a:buFont typeface="Wingdings 2" pitchFamily="2" charset="2"/>
              <a:buChar char=""/>
              <a:defRPr sz="2000">
                <a:solidFill>
                  <a:schemeClr val="tx1"/>
                </a:solidFill>
                <a:latin typeface="Comic Sans MS" panose="030F0902030302020204" pitchFamily="66" charset="0"/>
                <a:ea typeface="ヒラギノ角ゴ Pro W3" panose="020B0300000000000000" pitchFamily="34" charset="-128"/>
                <a:cs typeface="Comic Sans MS" panose="030F0902030302020204" pitchFamily="66" charset="0"/>
              </a:defRPr>
            </a:lvl5pPr>
            <a:lvl6pPr marL="1938338" indent="-20955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itchFamily="2" charset="2"/>
              <a:buChar char=""/>
              <a:defRPr sz="2000">
                <a:solidFill>
                  <a:schemeClr val="tx1"/>
                </a:solidFill>
                <a:latin typeface="Comic Sans MS" panose="030F0902030302020204" pitchFamily="66" charset="0"/>
                <a:ea typeface="ヒラギノ角ゴ Pro W3" panose="020B0300000000000000" pitchFamily="34" charset="-128"/>
                <a:cs typeface="Comic Sans MS" panose="030F0902030302020204" pitchFamily="66" charset="0"/>
              </a:defRPr>
            </a:lvl6pPr>
            <a:lvl7pPr marL="2395538" indent="-20955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itchFamily="2" charset="2"/>
              <a:buChar char=""/>
              <a:defRPr sz="2000">
                <a:solidFill>
                  <a:schemeClr val="tx1"/>
                </a:solidFill>
                <a:latin typeface="Comic Sans MS" panose="030F0902030302020204" pitchFamily="66" charset="0"/>
                <a:ea typeface="ヒラギノ角ゴ Pro W3" panose="020B0300000000000000" pitchFamily="34" charset="-128"/>
                <a:cs typeface="Comic Sans MS" panose="030F0902030302020204" pitchFamily="66" charset="0"/>
              </a:defRPr>
            </a:lvl7pPr>
            <a:lvl8pPr marL="2852738" indent="-20955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itchFamily="2" charset="2"/>
              <a:buChar char=""/>
              <a:defRPr sz="2000">
                <a:solidFill>
                  <a:schemeClr val="tx1"/>
                </a:solidFill>
                <a:latin typeface="Comic Sans MS" panose="030F0902030302020204" pitchFamily="66" charset="0"/>
                <a:ea typeface="ヒラギノ角ゴ Pro W3" panose="020B0300000000000000" pitchFamily="34" charset="-128"/>
                <a:cs typeface="Comic Sans MS" panose="030F0902030302020204" pitchFamily="66" charset="0"/>
              </a:defRPr>
            </a:lvl8pPr>
            <a:lvl9pPr marL="3309938" indent="-20955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itchFamily="2" charset="2"/>
              <a:buChar char=""/>
              <a:defRPr sz="2000">
                <a:solidFill>
                  <a:schemeClr val="tx1"/>
                </a:solidFill>
                <a:latin typeface="Comic Sans MS" panose="030F0902030302020204" pitchFamily="66" charset="0"/>
                <a:ea typeface="ヒラギノ角ゴ Pro W3" panose="020B0300000000000000" pitchFamily="34" charset="-128"/>
                <a:cs typeface="Comic Sans MS" panose="030F0902030302020204" pitchFamily="66" charset="0"/>
              </a:defRPr>
            </a:lvl9pPr>
          </a:lstStyle>
          <a:p>
            <a:pPr defTabSz="914400" eaLnBrk="1" hangingPunct="1">
              <a:buNone/>
            </a:pPr>
            <a:r>
              <a:rPr lang="fr-FR" altLang="fr-FR" sz="2400" dirty="0"/>
              <a:t>Ayant purifié vos âmes par l'obéissance à la vérité,</a:t>
            </a:r>
          </a:p>
          <a:p>
            <a:pPr defTabSz="914400" eaLnBrk="1" hangingPunct="1">
              <a:buNone/>
            </a:pPr>
            <a:r>
              <a:rPr lang="fr-FR" altLang="fr-FR" sz="2400" dirty="0"/>
              <a:t>pour avoir une affection fraternelle sans hypocrisie, aimez-vous l'un l'autre ardemment, d'un cœur pur</a:t>
            </a:r>
          </a:p>
        </p:txBody>
      </p:sp>
    </p:spTree>
    <p:extLst>
      <p:ext uri="{BB962C8B-B14F-4D97-AF65-F5344CB8AC3E}">
        <p14:creationId xmlns:p14="http://schemas.microsoft.com/office/powerpoint/2010/main" val="12610866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Espace réservé du numéro de diapositive 3">
            <a:extLst>
              <a:ext uri="{FF2B5EF4-FFF2-40B4-BE49-F238E27FC236}">
                <a16:creationId xmlns:a16="http://schemas.microsoft.com/office/drawing/2014/main" id="{7C391BF4-1FCB-1741-BBD6-149A61CCA82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8610600" y="6416675"/>
            <a:ext cx="4572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fld id="{499D64C5-CA86-E843-A466-BA3F1F75585B}" type="slidenum">
              <a:rPr lang="fr-FR" altLang="fr-FR">
                <a:solidFill>
                  <a:schemeClr val="tx2"/>
                </a:solidFill>
                <a:latin typeface="Comic Sans MS" panose="030F0902030302020204" pitchFamily="66" charset="0"/>
              </a:rPr>
              <a:pPr/>
              <a:t>9</a:t>
            </a:fld>
            <a:endParaRPr lang="fr-FR" altLang="fr-FR">
              <a:solidFill>
                <a:schemeClr val="tx2"/>
              </a:solidFill>
              <a:latin typeface="Comic Sans MS" panose="030F0902030302020204" pitchFamily="66" charset="0"/>
            </a:endParaRPr>
          </a:p>
        </p:txBody>
      </p:sp>
      <p:sp>
        <p:nvSpPr>
          <p:cNvPr id="14" name="Espace réservé du contenu 2">
            <a:extLst>
              <a:ext uri="{FF2B5EF4-FFF2-40B4-BE49-F238E27FC236}">
                <a16:creationId xmlns:a16="http://schemas.microsoft.com/office/drawing/2014/main" id="{24F80F51-75A3-8343-9664-80475EF1485B}"/>
              </a:ext>
            </a:extLst>
          </p:cNvPr>
          <p:cNvSpPr txBox="1">
            <a:spLocks/>
          </p:cNvSpPr>
          <p:nvPr/>
        </p:nvSpPr>
        <p:spPr bwMode="auto">
          <a:xfrm>
            <a:off x="400050" y="1395852"/>
            <a:ext cx="8439150" cy="45935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68263">
              <a:spcBef>
                <a:spcPts val="700"/>
              </a:spcBef>
              <a:buClr>
                <a:schemeClr val="tx2"/>
              </a:buClr>
              <a:buSzPct val="95000"/>
              <a:buFont typeface="Wingdings" pitchFamily="2" charset="2"/>
              <a:buChar char=""/>
              <a:defRPr sz="3000">
                <a:solidFill>
                  <a:schemeClr val="tx1"/>
                </a:solidFill>
                <a:latin typeface="Comic Sans MS" panose="030F0902030302020204" pitchFamily="66" charset="0"/>
                <a:ea typeface="ヒラギノ角ゴ Pro W3" panose="020B0300000000000000" pitchFamily="34" charset="-128"/>
                <a:cs typeface="Comic Sans MS" panose="030F0902030302020204" pitchFamily="66" charset="0"/>
              </a:defRPr>
            </a:lvl1pPr>
            <a:lvl2pPr marL="739775" indent="-285750">
              <a:spcBef>
                <a:spcPct val="20000"/>
              </a:spcBef>
              <a:buClr>
                <a:schemeClr val="accent2"/>
              </a:buClr>
              <a:buSzPct val="90000"/>
              <a:buFont typeface="Wingdings" pitchFamily="2" charset="2"/>
              <a:buChar char=""/>
              <a:defRPr sz="2600">
                <a:solidFill>
                  <a:schemeClr val="tx1"/>
                </a:solidFill>
                <a:latin typeface="Comic Sans MS" panose="030F0902030302020204" pitchFamily="66" charset="0"/>
                <a:ea typeface="ヒラギノ角ゴ Pro W3" panose="020B0300000000000000" pitchFamily="34" charset="-128"/>
                <a:cs typeface="Comic Sans MS" panose="030F0902030302020204" pitchFamily="66" charset="0"/>
              </a:defRPr>
            </a:lvl2pPr>
            <a:lvl3pPr marL="995363" indent="-228600">
              <a:spcBef>
                <a:spcPct val="20000"/>
              </a:spcBef>
              <a:buClr>
                <a:schemeClr val="accent2"/>
              </a:buClr>
              <a:buFont typeface="Wingdings 2" pitchFamily="2" charset="2"/>
              <a:buChar char=""/>
              <a:defRPr sz="2400">
                <a:solidFill>
                  <a:schemeClr val="tx1"/>
                </a:solidFill>
                <a:latin typeface="Comic Sans MS" panose="030F0902030302020204" pitchFamily="66" charset="0"/>
                <a:ea typeface="ヒラギノ角ゴ Pro W3" panose="020B0300000000000000" pitchFamily="34" charset="-128"/>
                <a:cs typeface="Comic Sans MS" panose="030F0902030302020204" pitchFamily="66" charset="0"/>
              </a:defRPr>
            </a:lvl3pPr>
            <a:lvl4pPr marL="1260475" indent="-228600">
              <a:spcBef>
                <a:spcPct val="20000"/>
              </a:spcBef>
              <a:buClr>
                <a:srgbClr val="FEB80A"/>
              </a:buClr>
              <a:buFont typeface="Wingdings 3" pitchFamily="2" charset="2"/>
              <a:buChar char=""/>
              <a:defRPr sz="2200">
                <a:solidFill>
                  <a:schemeClr val="tx1"/>
                </a:solidFill>
                <a:latin typeface="Comic Sans MS" panose="030F0902030302020204" pitchFamily="66" charset="0"/>
                <a:ea typeface="ヒラギノ角ゴ Pro W3" panose="020B0300000000000000" pitchFamily="34" charset="-128"/>
                <a:cs typeface="Comic Sans MS" panose="030F0902030302020204" pitchFamily="66" charset="0"/>
              </a:defRPr>
            </a:lvl4pPr>
            <a:lvl5pPr marL="1481138" indent="-209550">
              <a:spcBef>
                <a:spcPct val="20000"/>
              </a:spcBef>
              <a:buClr>
                <a:srgbClr val="FEB80A"/>
              </a:buClr>
              <a:buFont typeface="Wingdings 2" pitchFamily="2" charset="2"/>
              <a:buChar char=""/>
              <a:defRPr sz="2000">
                <a:solidFill>
                  <a:schemeClr val="tx1"/>
                </a:solidFill>
                <a:latin typeface="Comic Sans MS" panose="030F0902030302020204" pitchFamily="66" charset="0"/>
                <a:ea typeface="ヒラギノ角ゴ Pro W3" panose="020B0300000000000000" pitchFamily="34" charset="-128"/>
                <a:cs typeface="Comic Sans MS" panose="030F0902030302020204" pitchFamily="66" charset="0"/>
              </a:defRPr>
            </a:lvl5pPr>
            <a:lvl6pPr marL="1938338" indent="-20955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itchFamily="2" charset="2"/>
              <a:buChar char=""/>
              <a:defRPr sz="2000">
                <a:solidFill>
                  <a:schemeClr val="tx1"/>
                </a:solidFill>
                <a:latin typeface="Comic Sans MS" panose="030F0902030302020204" pitchFamily="66" charset="0"/>
                <a:ea typeface="ヒラギノ角ゴ Pro W3" panose="020B0300000000000000" pitchFamily="34" charset="-128"/>
                <a:cs typeface="Comic Sans MS" panose="030F0902030302020204" pitchFamily="66" charset="0"/>
              </a:defRPr>
            </a:lvl6pPr>
            <a:lvl7pPr marL="2395538" indent="-20955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itchFamily="2" charset="2"/>
              <a:buChar char=""/>
              <a:defRPr sz="2000">
                <a:solidFill>
                  <a:schemeClr val="tx1"/>
                </a:solidFill>
                <a:latin typeface="Comic Sans MS" panose="030F0902030302020204" pitchFamily="66" charset="0"/>
                <a:ea typeface="ヒラギノ角ゴ Pro W3" panose="020B0300000000000000" pitchFamily="34" charset="-128"/>
                <a:cs typeface="Comic Sans MS" panose="030F0902030302020204" pitchFamily="66" charset="0"/>
              </a:defRPr>
            </a:lvl7pPr>
            <a:lvl8pPr marL="2852738" indent="-20955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itchFamily="2" charset="2"/>
              <a:buChar char=""/>
              <a:defRPr sz="2000">
                <a:solidFill>
                  <a:schemeClr val="tx1"/>
                </a:solidFill>
                <a:latin typeface="Comic Sans MS" panose="030F0902030302020204" pitchFamily="66" charset="0"/>
                <a:ea typeface="ヒラギノ角ゴ Pro W3" panose="020B0300000000000000" pitchFamily="34" charset="-128"/>
                <a:cs typeface="Comic Sans MS" panose="030F0902030302020204" pitchFamily="66" charset="0"/>
              </a:defRPr>
            </a:lvl8pPr>
            <a:lvl9pPr marL="3309938" indent="-20955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itchFamily="2" charset="2"/>
              <a:buChar char=""/>
              <a:defRPr sz="2000">
                <a:solidFill>
                  <a:schemeClr val="tx1"/>
                </a:solidFill>
                <a:latin typeface="Comic Sans MS" panose="030F0902030302020204" pitchFamily="66" charset="0"/>
                <a:ea typeface="ヒラギノ角ゴ Pro W3" panose="020B0300000000000000" pitchFamily="34" charset="-128"/>
                <a:cs typeface="Comic Sans MS" panose="030F0902030302020204" pitchFamily="66" charset="0"/>
              </a:defRPr>
            </a:lvl9pPr>
          </a:lstStyle>
          <a:p>
            <a:pPr defTabSz="914400" eaLnBrk="1" hangingPunct="1">
              <a:buNone/>
            </a:pPr>
            <a:r>
              <a:rPr lang="fr-FR" altLang="fr-FR" sz="2400" dirty="0"/>
              <a:t>Mais nous devons, nous, les forts,</a:t>
            </a:r>
          </a:p>
          <a:p>
            <a:pPr algn="r" defTabSz="914400" eaLnBrk="1" hangingPunct="1">
              <a:buNone/>
            </a:pPr>
            <a:r>
              <a:rPr lang="fr-FR" altLang="fr-FR" sz="2400" dirty="0"/>
              <a:t>porter les infirmités des faibles</a:t>
            </a:r>
          </a:p>
          <a:p>
            <a:pPr defTabSz="914400" eaLnBrk="1" hangingPunct="1">
              <a:buNone/>
            </a:pPr>
            <a:r>
              <a:rPr lang="fr-FR" altLang="fr-FR" sz="2400" dirty="0"/>
              <a:t>et non pas nous plaire à nous-mêmes.</a:t>
            </a:r>
          </a:p>
          <a:p>
            <a:pPr defTabSz="914400" eaLnBrk="1" hangingPunct="1">
              <a:buNone/>
            </a:pPr>
            <a:r>
              <a:rPr lang="fr-FR" altLang="fr-FR" sz="2400" dirty="0"/>
              <a:t>Que chacun de nous cherche à plaire à son prochain,</a:t>
            </a:r>
          </a:p>
          <a:p>
            <a:pPr algn="r" defTabSz="914400" eaLnBrk="1" hangingPunct="1">
              <a:buNone/>
            </a:pPr>
            <a:r>
              <a:rPr lang="fr-FR" altLang="fr-FR" sz="2400" dirty="0"/>
              <a:t>en vue du bien, pour l'édification.</a:t>
            </a:r>
          </a:p>
          <a:p>
            <a:pPr defTabSz="914400" eaLnBrk="1" hangingPunct="1">
              <a:buNone/>
            </a:pPr>
            <a:endParaRPr lang="fr-FR" altLang="fr-FR" sz="2400" dirty="0"/>
          </a:p>
          <a:p>
            <a:pPr defTabSz="914400" eaLnBrk="1" hangingPunct="1">
              <a:buNone/>
            </a:pPr>
            <a:r>
              <a:rPr lang="fr-FR" altLang="fr-FR" sz="2400" dirty="0"/>
              <a:t>En effet, le Christ n'a pas cherché à plaire à lui-même,</a:t>
            </a:r>
          </a:p>
          <a:p>
            <a:pPr algn="ctr" defTabSz="914400" eaLnBrk="1" hangingPunct="1">
              <a:buNone/>
            </a:pPr>
            <a:r>
              <a:rPr lang="fr-FR" altLang="fr-FR" sz="2400" dirty="0"/>
              <a:t>mais comme il est écrit :</a:t>
            </a:r>
          </a:p>
          <a:p>
            <a:pPr algn="ctr" defTabSz="914400" eaLnBrk="1" hangingPunct="1">
              <a:buNone/>
            </a:pPr>
            <a:r>
              <a:rPr lang="fr-FR" altLang="fr-FR" sz="2400" dirty="0"/>
              <a:t>Les outrages de ceux qui t'outragent</a:t>
            </a:r>
          </a:p>
          <a:p>
            <a:pPr algn="ctr" defTabSz="914400" eaLnBrk="1" hangingPunct="1">
              <a:buNone/>
            </a:pPr>
            <a:r>
              <a:rPr lang="fr-FR" altLang="fr-FR" sz="2400" dirty="0"/>
              <a:t>sont tombés sur moi.</a:t>
            </a:r>
          </a:p>
        </p:txBody>
      </p:sp>
      <p:sp>
        <p:nvSpPr>
          <p:cNvPr id="5" name="Titre 1">
            <a:extLst>
              <a:ext uri="{FF2B5EF4-FFF2-40B4-BE49-F238E27FC236}">
                <a16:creationId xmlns:a16="http://schemas.microsoft.com/office/drawing/2014/main" id="{78FE1991-4AD2-B647-AD6E-4A7BFC235CCF}"/>
              </a:ext>
            </a:extLst>
          </p:cNvPr>
          <p:cNvSpPr txBox="1">
            <a:spLocks/>
          </p:cNvSpPr>
          <p:nvPr/>
        </p:nvSpPr>
        <p:spPr>
          <a:xfrm>
            <a:off x="6400800" y="322263"/>
            <a:ext cx="2438400" cy="369332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200" kern="1200" spc="-100">
                <a:solidFill>
                  <a:srgbClr val="C1EEFF"/>
                </a:solidFill>
                <a:latin typeface="Comic Sans MS"/>
                <a:ea typeface="ヒラギノ角ゴ Pro W3" panose="020B0300000000000000" pitchFamily="34" charset="-128"/>
                <a:cs typeface="Comic Sans M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C1EEFF"/>
                </a:solidFill>
                <a:latin typeface="Comic Sans MS" panose="030F0902030302020204" pitchFamily="66" charset="0"/>
                <a:ea typeface="ヒラギノ角ゴ Pro W3" panose="020B0300000000000000" pitchFamily="34" charset="-128"/>
                <a:cs typeface="Comic Sans MS" panose="030F0902030302020204" pitchFamily="66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C1EEFF"/>
                </a:solidFill>
                <a:latin typeface="Comic Sans MS" panose="030F0902030302020204" pitchFamily="66" charset="0"/>
                <a:ea typeface="ヒラギノ角ゴ Pro W3" panose="020B0300000000000000" pitchFamily="34" charset="-128"/>
                <a:cs typeface="Comic Sans MS" panose="030F0902030302020204" pitchFamily="66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C1EEFF"/>
                </a:solidFill>
                <a:latin typeface="Comic Sans MS" panose="030F0902030302020204" pitchFamily="66" charset="0"/>
                <a:ea typeface="ヒラギノ角ゴ Pro W3" panose="020B0300000000000000" pitchFamily="34" charset="-128"/>
                <a:cs typeface="Comic Sans MS" panose="030F0902030302020204" pitchFamily="66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C1EEFF"/>
                </a:solidFill>
                <a:latin typeface="Comic Sans MS" panose="030F0902030302020204" pitchFamily="66" charset="0"/>
                <a:ea typeface="ヒラギノ角ゴ Pro W3" panose="020B0300000000000000" pitchFamily="34" charset="-128"/>
                <a:cs typeface="Comic Sans MS" panose="030F0902030302020204" pitchFamily="66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C1EEFF"/>
                </a:solidFill>
                <a:latin typeface="Comic Sans MS" panose="030F0902030302020204" pitchFamily="66" charset="0"/>
                <a:ea typeface="ヒラギノ角ゴ Pro W3" panose="020B0300000000000000" pitchFamily="34" charset="-128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C1EEFF"/>
                </a:solidFill>
                <a:latin typeface="Comic Sans MS" panose="030F0902030302020204" pitchFamily="66" charset="0"/>
                <a:ea typeface="ヒラギノ角ゴ Pro W3" panose="020B0300000000000000" pitchFamily="34" charset="-128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C1EEFF"/>
                </a:solidFill>
                <a:latin typeface="Comic Sans MS" panose="030F0902030302020204" pitchFamily="66" charset="0"/>
                <a:ea typeface="ヒラギノ角ゴ Pro W3" panose="020B0300000000000000" pitchFamily="34" charset="-128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C1EEFF"/>
                </a:solidFill>
                <a:latin typeface="Comic Sans MS" panose="030F0902030302020204" pitchFamily="66" charset="0"/>
                <a:ea typeface="ヒラギノ角ゴ Pro W3" panose="020B0300000000000000" pitchFamily="34" charset="-128"/>
              </a:defRPr>
            </a:lvl9pPr>
          </a:lstStyle>
          <a:p>
            <a:pPr algn="r" defTabSz="914400">
              <a:defRPr/>
            </a:pPr>
            <a:r>
              <a:rPr lang="fr-FR" altLang="fr-FR" sz="1800" dirty="0">
                <a:latin typeface="Comic Sans MS" panose="030F0902030302020204" pitchFamily="66" charset="0"/>
              </a:rPr>
              <a:t>Romains 15. 1-3</a:t>
            </a:r>
          </a:p>
        </p:txBody>
      </p:sp>
    </p:spTree>
    <p:extLst>
      <p:ext uri="{BB962C8B-B14F-4D97-AF65-F5344CB8AC3E}">
        <p14:creationId xmlns:p14="http://schemas.microsoft.com/office/powerpoint/2010/main" val="20152656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uiExpand="1" build="p" bldLvl="5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étro">
  <a:themeElements>
    <a:clrScheme name="Mé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étro">
      <a:majorFont>
        <a:latin typeface="Consolas"/>
        <a:ea typeface=""/>
        <a:cs typeface=""/>
        <a:font script="Jpan" typeface="ヒラギノ丸ゴ Pro W4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é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́sentation IEB" id="{F45EB540-970C-E842-A361-9C6C06E59F98}" vid="{93EB24E1-E961-2C49-8918-901DF9534D6C}"/>
    </a:ext>
  </a:ext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Métro</Template>
  <TotalTime>146</TotalTime>
  <Words>1034</Words>
  <Application>Microsoft Macintosh PowerPoint</Application>
  <PresentationFormat>Affichage à l'écran (4:3)</PresentationFormat>
  <Paragraphs>122</Paragraphs>
  <Slides>10</Slides>
  <Notes>8</Notes>
  <HiddenSlides>0</HiddenSlides>
  <MMClips>0</MMClips>
  <ScaleCrop>false</ScaleCrop>
  <HeadingPairs>
    <vt:vector size="6" baseType="variant">
      <vt:variant>
        <vt:lpstr>Polices utilisées</vt:lpstr>
      </vt:variant>
      <vt:variant>
        <vt:i4>8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9" baseType="lpstr">
      <vt:lpstr>ヒラギノ角ゴ Pro W3</vt:lpstr>
      <vt:lpstr>Arial</vt:lpstr>
      <vt:lpstr>Calibri</vt:lpstr>
      <vt:lpstr>Comic Sans MS</vt:lpstr>
      <vt:lpstr>Corbel</vt:lpstr>
      <vt:lpstr>Wingdings</vt:lpstr>
      <vt:lpstr>Wingdings 2</vt:lpstr>
      <vt:lpstr>Wingdings 3</vt:lpstr>
      <vt:lpstr>Métro</vt:lpstr>
      <vt:lpstr>IEB 2024-2025 Cours du lundi soir</vt:lpstr>
      <vt:lpstr>Marc 10. 32-34</vt:lpstr>
      <vt:lpstr>Luc 22. 7-13 </vt:lpstr>
      <vt:lpstr>Jean 13. 1-5</vt:lpstr>
      <vt:lpstr>Jean 13. 6-12 </vt:lpstr>
      <vt:lpstr>Jean 13. 6-12 </vt:lpstr>
      <vt:lpstr>Jean 13. 17-20 </vt:lpstr>
      <vt:lpstr>Présentation PowerPoint</vt:lpstr>
      <vt:lpstr>Présentation PowerPoint</vt:lpstr>
      <vt:lpstr>Romains 15. 4-7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IEB 2024-2025 Cours du lundi soir</dc:title>
  <dc:creator>François Audéoud</dc:creator>
  <cp:lastModifiedBy>François Audéoud</cp:lastModifiedBy>
  <cp:revision>13</cp:revision>
  <cp:lastPrinted>2025-04-21T15:34:58Z</cp:lastPrinted>
  <dcterms:created xsi:type="dcterms:W3CDTF">2025-04-21T09:07:03Z</dcterms:created>
  <dcterms:modified xsi:type="dcterms:W3CDTF">2025-04-21T16:34:18Z</dcterms:modified>
</cp:coreProperties>
</file>