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chemeClr val="accent1"/>
              </a:gs>
              <a:gs pos="100000">
                <a:schemeClr val="accent1">
                  <a:hueOff val="321132"/>
                  <a:satOff val="-12043"/>
                  <a:lumOff val="-7113"/>
                </a:schemeClr>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chemeClr val="accent1"/>
              </a:gs>
              <a:gs pos="100000">
                <a:schemeClr val="accent1">
                  <a:hueOff val="321132"/>
                  <a:satOff val="-12043"/>
                  <a:lumOff val="-7113"/>
                </a:schemeClr>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30" name="Shape 330"/>
          <p:cNvSpPr/>
          <p:nvPr>
            <p:ph type="sldImg"/>
          </p:nvPr>
        </p:nvSpPr>
        <p:spPr>
          <a:xfrm>
            <a:off x="1143000" y="685800"/>
            <a:ext cx="4572000" cy="3429000"/>
          </a:xfrm>
          <a:prstGeom prst="rect">
            <a:avLst/>
          </a:prstGeom>
        </p:spPr>
        <p:txBody>
          <a:bodyPr/>
          <a:lstStyle/>
          <a:p>
            <a:pPr/>
          </a:p>
        </p:txBody>
      </p:sp>
      <p:sp>
        <p:nvSpPr>
          <p:cNvPr id="331" name="Shape 3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990600" y="1282700"/>
            <a:ext cx="8178800" cy="2578100"/>
          </a:xfrm>
          <a:prstGeom prst="rect">
            <a:avLst/>
          </a:prstGeom>
        </p:spPr>
        <p:txBody>
          <a:bodyPr anchor="b"/>
          <a:lstStyle/>
          <a:p>
            <a:pPr/>
            <a:r>
              <a:t>Texte du titre</a:t>
            </a:r>
          </a:p>
        </p:txBody>
      </p:sp>
      <p:sp>
        <p:nvSpPr>
          <p:cNvPr id="12" name="Texte niveau 1…"/>
          <p:cNvSpPr txBox="1"/>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bg>
      <p:bgPr>
        <a:solidFill>
          <a:srgbClr val="000000"/>
        </a:solidFill>
      </p:bgPr>
    </p:bg>
    <p:spTree>
      <p:nvGrpSpPr>
        <p:cNvPr id="1" name=""/>
        <p:cNvGrpSpPr/>
        <p:nvPr/>
      </p:nvGrpSpPr>
      <p:grpSpPr>
        <a:xfrm>
          <a:off x="0" y="0"/>
          <a:ext cx="0" cy="0"/>
          <a:chOff x="0" y="0"/>
          <a:chExt cx="0" cy="0"/>
        </a:xfrm>
      </p:grpSpPr>
      <p:pic>
        <p:nvPicPr>
          <p:cNvPr id="86" name="gradient_photo-v-1.pdf" descr="gradient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7"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88"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8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vertical">
    <p:spTree>
      <p:nvGrpSpPr>
        <p:cNvPr id="1" name=""/>
        <p:cNvGrpSpPr/>
        <p:nvPr/>
      </p:nvGrpSpPr>
      <p:grpSpPr>
        <a:xfrm>
          <a:off x="0" y="0"/>
          <a:ext cx="0" cy="0"/>
          <a:chOff x="0" y="0"/>
          <a:chExt cx="0" cy="0"/>
        </a:xfrm>
      </p:grpSpPr>
      <p:sp>
        <p:nvSpPr>
          <p:cNvPr id="96"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97"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9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bg>
      <p:bgPr>
        <a:solidFill>
          <a:srgbClr val="000000"/>
        </a:solidFill>
      </p:bgPr>
    </p:bg>
    <p:spTree>
      <p:nvGrpSpPr>
        <p:cNvPr id="1" name=""/>
        <p:cNvGrpSpPr/>
        <p:nvPr/>
      </p:nvGrpSpPr>
      <p:grpSpPr>
        <a:xfrm>
          <a:off x="0" y="0"/>
          <a:ext cx="0" cy="0"/>
          <a:chOff x="0" y="0"/>
          <a:chExt cx="0" cy="0"/>
        </a:xfrm>
      </p:grpSpPr>
      <p:pic>
        <p:nvPicPr>
          <p:cNvPr id="105" name="gradient_photo-bullets.pdf" descr="gradient_photo-bullets.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06" name="Texte du titre"/>
          <p:cNvSpPr txBox="1"/>
          <p:nvPr>
            <p:ph type="title"/>
          </p:nvPr>
        </p:nvSpPr>
        <p:spPr>
          <a:prstGeom prst="rect">
            <a:avLst/>
          </a:prstGeom>
        </p:spPr>
        <p:txBody>
          <a:bodyPr/>
          <a:lstStyle/>
          <a:p>
            <a:pPr/>
            <a:r>
              <a:t>Texte du titre</a:t>
            </a:r>
          </a:p>
        </p:txBody>
      </p:sp>
      <p:sp>
        <p:nvSpPr>
          <p:cNvPr id="107"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0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Gauche">
    <p:spTree>
      <p:nvGrpSpPr>
        <p:cNvPr id="1" name=""/>
        <p:cNvGrpSpPr/>
        <p:nvPr/>
      </p:nvGrpSpPr>
      <p:grpSpPr>
        <a:xfrm>
          <a:off x="0" y="0"/>
          <a:ext cx="0" cy="0"/>
          <a:chOff x="0" y="0"/>
          <a:chExt cx="0" cy="0"/>
        </a:xfrm>
      </p:grpSpPr>
      <p:sp>
        <p:nvSpPr>
          <p:cNvPr id="115" name="Texte du titre"/>
          <p:cNvSpPr txBox="1"/>
          <p:nvPr>
            <p:ph type="title"/>
          </p:nvPr>
        </p:nvSpPr>
        <p:spPr>
          <a:prstGeom prst="rect">
            <a:avLst/>
          </a:prstGeom>
        </p:spPr>
        <p:txBody>
          <a:bodyPr/>
          <a:lstStyle/>
          <a:p>
            <a:pPr/>
            <a:r>
              <a:t>Texte du titre</a:t>
            </a:r>
          </a:p>
        </p:txBody>
      </p:sp>
      <p:sp>
        <p:nvSpPr>
          <p:cNvPr id="116"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Droite">
    <p:spTree>
      <p:nvGrpSpPr>
        <p:cNvPr id="1" name=""/>
        <p:cNvGrpSpPr/>
        <p:nvPr/>
      </p:nvGrpSpPr>
      <p:grpSpPr>
        <a:xfrm>
          <a:off x="0" y="0"/>
          <a:ext cx="0" cy="0"/>
          <a:chOff x="0" y="0"/>
          <a:chExt cx="0" cy="0"/>
        </a:xfrm>
      </p:grpSpPr>
      <p:sp>
        <p:nvSpPr>
          <p:cNvPr id="124" name="Texte du titre"/>
          <p:cNvSpPr txBox="1"/>
          <p:nvPr>
            <p:ph type="title"/>
          </p:nvPr>
        </p:nvSpPr>
        <p:spPr>
          <a:prstGeom prst="rect">
            <a:avLst/>
          </a:prstGeom>
        </p:spPr>
        <p:txBody>
          <a:bodyPr/>
          <a:lstStyle/>
          <a:p>
            <a:pPr/>
            <a:r>
              <a:t>Texte du titre</a:t>
            </a:r>
          </a:p>
        </p:txBody>
      </p:sp>
      <p:sp>
        <p:nvSpPr>
          <p:cNvPr id="125" name="Texte niveau 1…"/>
          <p:cNvSpPr txBox="1"/>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2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spTree>
      <p:nvGrpSpPr>
        <p:cNvPr id="1" name=""/>
        <p:cNvGrpSpPr/>
        <p:nvPr/>
      </p:nvGrpSpPr>
      <p:grpSpPr>
        <a:xfrm>
          <a:off x="0" y="0"/>
          <a:ext cx="0" cy="0"/>
          <a:chOff x="0" y="0"/>
          <a:chExt cx="0" cy="0"/>
        </a:xfrm>
      </p:grpSpPr>
      <p:sp>
        <p:nvSpPr>
          <p:cNvPr id="133" name="Texte du titre"/>
          <p:cNvSpPr txBox="1"/>
          <p:nvPr>
            <p:ph type="title"/>
          </p:nvPr>
        </p:nvSpPr>
        <p:spPr>
          <a:xfrm>
            <a:off x="990600" y="1282700"/>
            <a:ext cx="8178800" cy="2578100"/>
          </a:xfrm>
          <a:prstGeom prst="rect">
            <a:avLst/>
          </a:prstGeom>
        </p:spPr>
        <p:txBody>
          <a:bodyPr anchor="b"/>
          <a:lstStyle/>
          <a:p>
            <a:pPr/>
            <a:r>
              <a:t>Texte du titre</a:t>
            </a:r>
          </a:p>
        </p:txBody>
      </p:sp>
      <p:sp>
        <p:nvSpPr>
          <p:cNvPr id="134" name="Texte niveau 1…"/>
          <p:cNvSpPr txBox="1"/>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Texte niveau 1</a:t>
            </a:r>
          </a:p>
          <a:p>
            <a:pPr lvl="1"/>
            <a:r>
              <a:t>Texte niveau 2</a:t>
            </a:r>
          </a:p>
          <a:p>
            <a:pPr lvl="2"/>
            <a:r>
              <a:t>Texte niveau 3</a:t>
            </a:r>
          </a:p>
          <a:p>
            <a:pPr lvl="3"/>
            <a:r>
              <a:t>Texte niveau 4</a:t>
            </a:r>
          </a:p>
          <a:p>
            <a:pPr lvl="4"/>
            <a:r>
              <a:t>Texte niveau 5</a:t>
            </a:r>
          </a:p>
        </p:txBody>
      </p:sp>
      <p:sp>
        <p:nvSpPr>
          <p:cNvPr id="13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42" name="Texte du titre"/>
          <p:cNvSpPr txBox="1"/>
          <p:nvPr>
            <p:ph type="title"/>
          </p:nvPr>
        </p:nvSpPr>
        <p:spPr>
          <a:prstGeom prst="rect">
            <a:avLst/>
          </a:prstGeom>
        </p:spPr>
        <p:txBody>
          <a:bodyPr/>
          <a:lstStyle/>
          <a:p>
            <a:pPr/>
            <a:r>
              <a:t>Texte du titre</a:t>
            </a:r>
          </a:p>
        </p:txBody>
      </p:sp>
      <p:sp>
        <p:nvSpPr>
          <p:cNvPr id="143" name="Texte niveau 1…"/>
          <p:cNvSpPr txBox="1"/>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14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sur 2 colonnes">
    <p:spTree>
      <p:nvGrpSpPr>
        <p:cNvPr id="1" name=""/>
        <p:cNvGrpSpPr/>
        <p:nvPr/>
      </p:nvGrpSpPr>
      <p:grpSpPr>
        <a:xfrm>
          <a:off x="0" y="0"/>
          <a:ext cx="0" cy="0"/>
          <a:chOff x="0" y="0"/>
          <a:chExt cx="0" cy="0"/>
        </a:xfrm>
      </p:grpSpPr>
      <p:sp>
        <p:nvSpPr>
          <p:cNvPr id="151" name="Texte du titre"/>
          <p:cNvSpPr txBox="1"/>
          <p:nvPr>
            <p:ph type="title"/>
          </p:nvPr>
        </p:nvSpPr>
        <p:spPr>
          <a:prstGeom prst="rect">
            <a:avLst/>
          </a:prstGeom>
        </p:spPr>
        <p:txBody>
          <a:bodyPr/>
          <a:lstStyle/>
          <a:p>
            <a:pPr/>
            <a:r>
              <a:t>Texte du titre</a:t>
            </a:r>
          </a:p>
        </p:txBody>
      </p:sp>
      <p:sp>
        <p:nvSpPr>
          <p:cNvPr id="152" name="Texte niveau 1…"/>
          <p:cNvSpPr txBox="1"/>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5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160"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6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175" name="Texte du titre"/>
          <p:cNvSpPr txBox="1"/>
          <p:nvPr>
            <p:ph type="title"/>
          </p:nvPr>
        </p:nvSpPr>
        <p:spPr>
          <a:prstGeom prst="rect">
            <a:avLst/>
          </a:prstGeom>
        </p:spPr>
        <p:txBody>
          <a:bodyPr/>
          <a:lstStyle/>
          <a:p>
            <a:pPr/>
            <a:r>
              <a:t>Texte du titre</a:t>
            </a:r>
          </a:p>
        </p:txBody>
      </p:sp>
      <p:sp>
        <p:nvSpPr>
          <p:cNvPr id="1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183" name="Texte du titre"/>
          <p:cNvSpPr txBox="1"/>
          <p:nvPr>
            <p:ph type="title"/>
          </p:nvPr>
        </p:nvSpPr>
        <p:spPr>
          <a:xfrm>
            <a:off x="990600" y="2324100"/>
            <a:ext cx="8178800" cy="2971800"/>
          </a:xfrm>
          <a:prstGeom prst="rect">
            <a:avLst/>
          </a:prstGeom>
        </p:spPr>
        <p:txBody>
          <a:bodyPr/>
          <a:lstStyle/>
          <a:p>
            <a:pPr/>
            <a:r>
              <a:t>Texte du titre</a:t>
            </a:r>
          </a:p>
        </p:txBody>
      </p:sp>
      <p:sp>
        <p:nvSpPr>
          <p:cNvPr id="18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191" name="Image"/>
          <p:cNvSpPr/>
          <p:nvPr>
            <p:ph type="pic" sz="half" idx="21"/>
          </p:nvPr>
        </p:nvSpPr>
        <p:spPr>
          <a:xfrm>
            <a:off x="2171700" y="1536700"/>
            <a:ext cx="5825542" cy="3886200"/>
          </a:xfrm>
          <a:prstGeom prst="rect">
            <a:avLst/>
          </a:prstGeom>
          <a:ln w="25400">
            <a:solidFill>
              <a:srgbClr val="FFFFFF"/>
            </a:solidFill>
          </a:ln>
        </p:spPr>
        <p:txBody>
          <a:bodyPr lIns="91439" tIns="45719" rIns="91439" bIns="45719" anchor="t"/>
          <a:lstStyle/>
          <a:p>
            <a:pPr/>
          </a:p>
        </p:txBody>
      </p:sp>
      <p:sp>
        <p:nvSpPr>
          <p:cNvPr id="192" name="Texte du titre"/>
          <p:cNvSpPr txBox="1"/>
          <p:nvPr>
            <p:ph type="title"/>
          </p:nvPr>
        </p:nvSpPr>
        <p:spPr>
          <a:xfrm>
            <a:off x="990600" y="5753100"/>
            <a:ext cx="8178800" cy="1333500"/>
          </a:xfrm>
          <a:prstGeom prst="rect">
            <a:avLst/>
          </a:prstGeom>
        </p:spPr>
        <p:txBody>
          <a:bodyPr/>
          <a:lstStyle/>
          <a:p>
            <a:pPr/>
            <a:r>
              <a:t>Texte du titre</a:t>
            </a:r>
          </a:p>
        </p:txBody>
      </p:sp>
      <p:sp>
        <p:nvSpPr>
          <p:cNvPr id="19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horizontal">
    <p:spTree>
      <p:nvGrpSpPr>
        <p:cNvPr id="1" name=""/>
        <p:cNvGrpSpPr/>
        <p:nvPr/>
      </p:nvGrpSpPr>
      <p:grpSpPr>
        <a:xfrm>
          <a:off x="0" y="0"/>
          <a:ext cx="0" cy="0"/>
          <a:chOff x="0" y="0"/>
          <a:chExt cx="0" cy="0"/>
        </a:xfrm>
      </p:grpSpPr>
      <p:sp>
        <p:nvSpPr>
          <p:cNvPr id="200" name="Image"/>
          <p:cNvSpPr/>
          <p:nvPr>
            <p:ph type="pic" sz="half" idx="21"/>
          </p:nvPr>
        </p:nvSpPr>
        <p:spPr>
          <a:xfrm>
            <a:off x="2171700" y="1536700"/>
            <a:ext cx="5825542" cy="38862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201" name="Texte du titre"/>
          <p:cNvSpPr txBox="1"/>
          <p:nvPr>
            <p:ph type="title"/>
          </p:nvPr>
        </p:nvSpPr>
        <p:spPr>
          <a:xfrm>
            <a:off x="990600" y="5753100"/>
            <a:ext cx="8178800" cy="1333500"/>
          </a:xfrm>
          <a:prstGeom prst="rect">
            <a:avLst/>
          </a:prstGeom>
        </p:spPr>
        <p:txBody>
          <a:bodyPr/>
          <a:lstStyle/>
          <a:p>
            <a:pPr/>
            <a:r>
              <a:t>Texte du titre</a:t>
            </a:r>
          </a:p>
        </p:txBody>
      </p:sp>
      <p:sp>
        <p:nvSpPr>
          <p:cNvPr id="20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209" name="Image"/>
          <p:cNvSpPr/>
          <p:nvPr>
            <p:ph type="pic" idx="21"/>
          </p:nvPr>
        </p:nvSpPr>
        <p:spPr>
          <a:xfrm>
            <a:off x="3708400" y="1460500"/>
            <a:ext cx="7043956" cy="4699000"/>
          </a:xfrm>
          <a:prstGeom prst="rect">
            <a:avLst/>
          </a:prstGeom>
          <a:ln w="25400">
            <a:solidFill>
              <a:srgbClr val="FFFFFF"/>
            </a:solidFill>
          </a:ln>
        </p:spPr>
        <p:txBody>
          <a:bodyPr lIns="91439" tIns="45719" rIns="91439" bIns="45719" anchor="t"/>
          <a:lstStyle/>
          <a:p>
            <a:pPr/>
          </a:p>
        </p:txBody>
      </p:sp>
      <p:sp>
        <p:nvSpPr>
          <p:cNvPr id="210"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211"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21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vertical">
    <p:spTree>
      <p:nvGrpSpPr>
        <p:cNvPr id="1" name=""/>
        <p:cNvGrpSpPr/>
        <p:nvPr/>
      </p:nvGrpSpPr>
      <p:grpSpPr>
        <a:xfrm>
          <a:off x="0" y="0"/>
          <a:ext cx="0" cy="0"/>
          <a:chOff x="0" y="0"/>
          <a:chExt cx="0" cy="0"/>
        </a:xfrm>
      </p:grpSpPr>
      <p:sp>
        <p:nvSpPr>
          <p:cNvPr id="219" name="Image"/>
          <p:cNvSpPr/>
          <p:nvPr>
            <p:ph type="pic" idx="21"/>
          </p:nvPr>
        </p:nvSpPr>
        <p:spPr>
          <a:xfrm>
            <a:off x="3708400" y="1460500"/>
            <a:ext cx="7043956" cy="46990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220"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221"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2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229" name="Image"/>
          <p:cNvSpPr/>
          <p:nvPr>
            <p:ph type="pic" sz="half" idx="21"/>
          </p:nvPr>
        </p:nvSpPr>
        <p:spPr>
          <a:xfrm>
            <a:off x="4152900" y="2298700"/>
            <a:ext cx="6263410" cy="4178300"/>
          </a:xfrm>
          <a:prstGeom prst="rect">
            <a:avLst/>
          </a:prstGeom>
          <a:ln w="25400">
            <a:solidFill>
              <a:srgbClr val="FFFFFF"/>
            </a:solidFill>
          </a:ln>
        </p:spPr>
        <p:txBody>
          <a:bodyPr lIns="91439" tIns="45719" rIns="91439" bIns="45719" anchor="t"/>
          <a:lstStyle/>
          <a:p>
            <a:pPr/>
          </a:p>
        </p:txBody>
      </p:sp>
      <p:sp>
        <p:nvSpPr>
          <p:cNvPr id="230" name="Texte du titre"/>
          <p:cNvSpPr txBox="1"/>
          <p:nvPr>
            <p:ph type="title"/>
          </p:nvPr>
        </p:nvSpPr>
        <p:spPr>
          <a:prstGeom prst="rect">
            <a:avLst/>
          </a:prstGeom>
        </p:spPr>
        <p:txBody>
          <a:bodyPr/>
          <a:lstStyle/>
          <a:p>
            <a:pPr/>
            <a:r>
              <a:t>Texte du titre</a:t>
            </a:r>
          </a:p>
        </p:txBody>
      </p:sp>
      <p:sp>
        <p:nvSpPr>
          <p:cNvPr id="231"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23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Gauche">
    <p:spTree>
      <p:nvGrpSpPr>
        <p:cNvPr id="1" name=""/>
        <p:cNvGrpSpPr/>
        <p:nvPr/>
      </p:nvGrpSpPr>
      <p:grpSpPr>
        <a:xfrm>
          <a:off x="0" y="0"/>
          <a:ext cx="0" cy="0"/>
          <a:chOff x="0" y="0"/>
          <a:chExt cx="0" cy="0"/>
        </a:xfrm>
      </p:grpSpPr>
      <p:sp>
        <p:nvSpPr>
          <p:cNvPr id="239" name="Texte du titre"/>
          <p:cNvSpPr txBox="1"/>
          <p:nvPr>
            <p:ph type="title"/>
          </p:nvPr>
        </p:nvSpPr>
        <p:spPr>
          <a:prstGeom prst="rect">
            <a:avLst/>
          </a:prstGeom>
        </p:spPr>
        <p:txBody>
          <a:bodyPr/>
          <a:lstStyle/>
          <a:p>
            <a:pPr/>
            <a:r>
              <a:t>Texte du titre</a:t>
            </a:r>
          </a:p>
        </p:txBody>
      </p:sp>
      <p:sp>
        <p:nvSpPr>
          <p:cNvPr id="240"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2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Droite">
    <p:spTree>
      <p:nvGrpSpPr>
        <p:cNvPr id="1" name=""/>
        <p:cNvGrpSpPr/>
        <p:nvPr/>
      </p:nvGrpSpPr>
      <p:grpSpPr>
        <a:xfrm>
          <a:off x="0" y="0"/>
          <a:ext cx="0" cy="0"/>
          <a:chOff x="0" y="0"/>
          <a:chExt cx="0" cy="0"/>
        </a:xfrm>
      </p:grpSpPr>
      <p:sp>
        <p:nvSpPr>
          <p:cNvPr id="248" name="Texte du titre"/>
          <p:cNvSpPr txBox="1"/>
          <p:nvPr>
            <p:ph type="title"/>
          </p:nvPr>
        </p:nvSpPr>
        <p:spPr>
          <a:prstGeom prst="rect">
            <a:avLst/>
          </a:prstGeom>
        </p:spPr>
        <p:txBody>
          <a:bodyPr/>
          <a:lstStyle/>
          <a:p>
            <a:pPr/>
            <a:r>
              <a:t>Texte du titre</a:t>
            </a:r>
          </a:p>
        </p:txBody>
      </p:sp>
      <p:sp>
        <p:nvSpPr>
          <p:cNvPr id="249" name="Texte niveau 1…"/>
          <p:cNvSpPr txBox="1"/>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2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7" name="Rectangle"/>
          <p:cNvSpPr/>
          <p:nvPr/>
        </p:nvSpPr>
        <p:spPr>
          <a:xfrm>
            <a:off x="-1" y="-1"/>
            <a:ext cx="10160002" cy="7620001"/>
          </a:xfrm>
          <a:prstGeom prst="rect">
            <a:avLst/>
          </a:prstGeom>
          <a:gradFill>
            <a:gsLst>
              <a:gs pos="0">
                <a:srgbClr val="504652">
                  <a:alpha val="36000"/>
                </a:srgbClr>
              </a:gs>
              <a:gs pos="100000">
                <a:srgbClr val="242852">
                  <a:alpha val="10000"/>
                </a:srgbClr>
              </a:gs>
            </a:gsLst>
            <a:lin ang="5400000"/>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58" name="Ovale"/>
          <p:cNvSpPr/>
          <p:nvPr/>
        </p:nvSpPr>
        <p:spPr>
          <a:xfrm rot="19724275">
            <a:off x="1525801" y="1153822"/>
            <a:ext cx="8045134" cy="634109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59" name="Ovale"/>
          <p:cNvSpPr/>
          <p:nvPr/>
        </p:nvSpPr>
        <p:spPr>
          <a:xfrm rot="17656910">
            <a:off x="-304679" y="1295416"/>
            <a:ext cx="6153859" cy="497829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60" name="Ovale"/>
          <p:cNvSpPr/>
          <p:nvPr/>
        </p:nvSpPr>
        <p:spPr>
          <a:xfrm rot="19724275">
            <a:off x="3642172" y="129837"/>
            <a:ext cx="7199292" cy="5283066"/>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61" name="Texte niveau 1…"/>
          <p:cNvSpPr txBox="1"/>
          <p:nvPr>
            <p:ph type="body" sz="half" idx="1"/>
          </p:nvPr>
        </p:nvSpPr>
        <p:spPr>
          <a:xfrm>
            <a:off x="2370666" y="762000"/>
            <a:ext cx="6773335" cy="4064000"/>
          </a:xfrm>
          <a:prstGeom prst="rect">
            <a:avLst/>
          </a:prstGeom>
        </p:spPr>
        <p:txBody>
          <a:bodyPr lIns="50800" tIns="50800" rIns="50800" bIns="50800">
            <a:normAutofit fontScale="100000" lnSpcReduction="0"/>
          </a:bodyPr>
          <a:lstStyle>
            <a:lvl1pPr marL="286511" indent="-268223"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1pPr>
            <a:lvl2pPr marL="680506" indent="-296458"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2pPr>
            <a:lvl3pPr marL="1081143" indent="-331335"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3pPr>
            <a:lvl4pPr marL="1467611" indent="-352044"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4pPr>
            <a:lvl5pPr marL="1765401" indent="-375513"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5pPr>
          </a:lstStyle>
          <a:p>
            <a:pPr/>
            <a:r>
              <a:t>Texte niveau 1</a:t>
            </a:r>
          </a:p>
          <a:p>
            <a:pPr lvl="1"/>
            <a:r>
              <a:t>Texte niveau 2</a:t>
            </a:r>
          </a:p>
          <a:p>
            <a:pPr lvl="2"/>
            <a:r>
              <a:t>Texte niveau 3</a:t>
            </a:r>
          </a:p>
          <a:p>
            <a:pPr lvl="3"/>
            <a:r>
              <a:t>Texte niveau 4</a:t>
            </a:r>
          </a:p>
          <a:p>
            <a:pPr lvl="4"/>
            <a:r>
              <a:t>Texte niveau 5</a:t>
            </a:r>
          </a:p>
        </p:txBody>
      </p:sp>
      <p:sp>
        <p:nvSpPr>
          <p:cNvPr id="262" name="Texte du titre"/>
          <p:cNvSpPr txBox="1"/>
          <p:nvPr>
            <p:ph type="title"/>
          </p:nvPr>
        </p:nvSpPr>
        <p:spPr>
          <a:xfrm>
            <a:off x="863599" y="5418666"/>
            <a:ext cx="8382002" cy="1016001"/>
          </a:xfrm>
          <a:prstGeom prst="rect">
            <a:avLst/>
          </a:prstGeom>
        </p:spPr>
        <p:txBody>
          <a:bodyPr lIns="50800" tIns="50800" rIns="50800" bIns="50800" anchor="b">
            <a:normAutofit fontScale="100000" lnSpcReduction="0"/>
          </a:bodyPr>
          <a:lstStyle>
            <a:lvl1pPr algn="l" defTabSz="1016000">
              <a:defRPr sz="54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1pPr>
          </a:lstStyle>
          <a:p>
            <a:pPr/>
            <a:r>
              <a:t>Texte du titre</a:t>
            </a:r>
          </a:p>
        </p:txBody>
      </p:sp>
      <p:sp>
        <p:nvSpPr>
          <p:cNvPr id="263" name="Numéro de diapositive"/>
          <p:cNvSpPr txBox="1"/>
          <p:nvPr>
            <p:ph type="sldNum" sz="quarter" idx="2"/>
          </p:nvPr>
        </p:nvSpPr>
        <p:spPr>
          <a:xfrm>
            <a:off x="914399" y="6568157"/>
            <a:ext cx="236221" cy="261621"/>
          </a:xfrm>
          <a:prstGeom prst="rect">
            <a:avLst/>
          </a:prstGeom>
        </p:spPr>
        <p:txBody>
          <a:bodyPr lIns="10160" tIns="10160" rIns="10160" bIns="10160" anchor="b"/>
          <a:lstStyle>
            <a:lvl1pPr algn="l" defTabSz="1016000">
              <a:defRPr sz="1600">
                <a:solidFill>
                  <a:srgbClr val="FFFFFF">
                    <a:alpha val="60000"/>
                  </a:srgbClr>
                </a:solidFill>
                <a:latin typeface="Palatino Linotype"/>
                <a:ea typeface="Palatino Linotype"/>
                <a:cs typeface="Palatino Linotype"/>
                <a:sym typeface="Palatino Linotyp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2 colonnes">
    <p:spTree>
      <p:nvGrpSpPr>
        <p:cNvPr id="1" name=""/>
        <p:cNvGrpSpPr/>
        <p:nvPr/>
      </p:nvGrpSpPr>
      <p:grpSpPr>
        <a:xfrm>
          <a:off x="0" y="0"/>
          <a:ext cx="0" cy="0"/>
          <a:chOff x="0" y="0"/>
          <a:chExt cx="0" cy="0"/>
        </a:xfrm>
      </p:grpSpPr>
      <p:sp>
        <p:nvSpPr>
          <p:cNvPr id="29" name="Texte du titre"/>
          <p:cNvSpPr txBox="1"/>
          <p:nvPr>
            <p:ph type="title"/>
          </p:nvPr>
        </p:nvSpPr>
        <p:spPr>
          <a:prstGeom prst="rect">
            <a:avLst/>
          </a:prstGeom>
        </p:spPr>
        <p:txBody>
          <a:bodyPr/>
          <a:lstStyle/>
          <a:p>
            <a:pPr/>
            <a:r>
              <a:t>Texte du titre</a:t>
            </a:r>
          </a:p>
        </p:txBody>
      </p:sp>
      <p:sp>
        <p:nvSpPr>
          <p:cNvPr id="30" name="Texte niveau 1…"/>
          <p:cNvSpPr txBox="1"/>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0" name="Texte du titre"/>
          <p:cNvSpPr txBox="1"/>
          <p:nvPr>
            <p:ph type="title"/>
          </p:nvPr>
        </p:nvSpPr>
        <p:spPr>
          <a:xfrm>
            <a:off x="744140" y="317500"/>
            <a:ext cx="8671720" cy="1656954"/>
          </a:xfrm>
          <a:prstGeom prst="rect">
            <a:avLst/>
          </a:prstGeom>
        </p:spPr>
        <p:txBody>
          <a:bodyPr lIns="39687" tIns="39687" rIns="39687" bIns="39687">
            <a:normAutofit fontScale="100000" lnSpcReduction="0"/>
          </a:bodyPr>
          <a:lstStyle>
            <a:lvl1pPr defTabSz="456406">
              <a:defRPr sz="6200">
                <a:latin typeface="Helvetica Light"/>
                <a:ea typeface="Helvetica Light"/>
                <a:cs typeface="Helvetica Light"/>
                <a:sym typeface="Helvetica Light"/>
              </a:defRPr>
            </a:lvl1pPr>
          </a:lstStyle>
          <a:p>
            <a:pPr/>
            <a:r>
              <a:t>Texte du titre</a:t>
            </a:r>
          </a:p>
        </p:txBody>
      </p:sp>
      <p:sp>
        <p:nvSpPr>
          <p:cNvPr id="271" name="Texte niveau 1…"/>
          <p:cNvSpPr txBox="1"/>
          <p:nvPr>
            <p:ph type="body" idx="1"/>
          </p:nvPr>
        </p:nvSpPr>
        <p:spPr>
          <a:xfrm>
            <a:off x="744140" y="2024062"/>
            <a:ext cx="8671720" cy="4911329"/>
          </a:xfrm>
          <a:prstGeom prst="rect">
            <a:avLst/>
          </a:prstGeom>
        </p:spPr>
        <p:txBody>
          <a:bodyPr lIns="39687" tIns="39687" rIns="39687" bIns="39687">
            <a:normAutofit fontScale="100000" lnSpcReduction="0"/>
          </a:bodyPr>
          <a:lstStyle>
            <a:lvl1pPr marL="336884" indent="-336884" defTabSz="456406">
              <a:spcBef>
                <a:spcPts val="3200"/>
              </a:spcBef>
              <a:buSzPct val="75000"/>
              <a:defRPr sz="2800">
                <a:latin typeface="Helvetica Light"/>
                <a:ea typeface="Helvetica Light"/>
                <a:cs typeface="Helvetica Light"/>
                <a:sym typeface="Helvetica Light"/>
              </a:defRPr>
            </a:lvl1pPr>
            <a:lvl2pPr marL="794084" indent="-336884" defTabSz="456406">
              <a:spcBef>
                <a:spcPts val="3200"/>
              </a:spcBef>
              <a:buSzPct val="75000"/>
              <a:defRPr sz="2800">
                <a:latin typeface="Helvetica Light"/>
                <a:ea typeface="Helvetica Light"/>
                <a:cs typeface="Helvetica Light"/>
                <a:sym typeface="Helvetica Light"/>
              </a:defRPr>
            </a:lvl2pPr>
            <a:lvl3pPr marL="1251284" indent="-336884" defTabSz="456406">
              <a:spcBef>
                <a:spcPts val="3200"/>
              </a:spcBef>
              <a:buSzPct val="75000"/>
              <a:defRPr sz="2800">
                <a:latin typeface="Helvetica Light"/>
                <a:ea typeface="Helvetica Light"/>
                <a:cs typeface="Helvetica Light"/>
                <a:sym typeface="Helvetica Light"/>
              </a:defRPr>
            </a:lvl3pPr>
            <a:lvl4pPr marL="1708484" indent="-336884" defTabSz="456406">
              <a:spcBef>
                <a:spcPts val="3200"/>
              </a:spcBef>
              <a:buSzPct val="75000"/>
              <a:defRPr sz="2800">
                <a:latin typeface="Helvetica Light"/>
                <a:ea typeface="Helvetica Light"/>
                <a:cs typeface="Helvetica Light"/>
                <a:sym typeface="Helvetica Light"/>
              </a:defRPr>
            </a:lvl4pPr>
            <a:lvl5pPr marL="2165684" indent="-336884" defTabSz="456406">
              <a:spcBef>
                <a:spcPts val="3200"/>
              </a:spcBef>
              <a:buSzPct val="75000"/>
              <a:defRPr sz="2800">
                <a:latin typeface="Helvetica Light"/>
                <a:ea typeface="Helvetica Light"/>
                <a:cs typeface="Helvetica Light"/>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272"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9" name="Texte du titre"/>
          <p:cNvSpPr txBox="1"/>
          <p:nvPr>
            <p:ph type="title"/>
          </p:nvPr>
        </p:nvSpPr>
        <p:spPr>
          <a:xfrm>
            <a:off x="992187" y="198437"/>
            <a:ext cx="8175626" cy="1905001"/>
          </a:xfrm>
          <a:prstGeom prst="rect">
            <a:avLst/>
          </a:prstGeom>
        </p:spPr>
        <p:txBody>
          <a:bodyPr lIns="29765" tIns="29765" rIns="29765" bIns="29765"/>
          <a:lstStyle>
            <a:lvl1pPr defTabSz="456406">
              <a:defRPr sz="6200"/>
            </a:lvl1pPr>
          </a:lstStyle>
          <a:p>
            <a:pPr/>
            <a:r>
              <a:t>Texte du titre</a:t>
            </a:r>
          </a:p>
        </p:txBody>
      </p:sp>
      <p:sp>
        <p:nvSpPr>
          <p:cNvPr id="280" name="Texte niveau 1…"/>
          <p:cNvSpPr txBox="1"/>
          <p:nvPr>
            <p:ph type="body" idx="1"/>
          </p:nvPr>
        </p:nvSpPr>
        <p:spPr>
          <a:xfrm>
            <a:off x="992187" y="2162968"/>
            <a:ext cx="8175626" cy="4474767"/>
          </a:xfrm>
          <a:prstGeom prst="rect">
            <a:avLst/>
          </a:prstGeom>
        </p:spPr>
        <p:txBody>
          <a:bodyPr lIns="29765" tIns="29765" rIns="29765" bIns="29765"/>
          <a:lstStyle>
            <a:lvl1pPr marL="587375" indent="-333375" defTabSz="456406">
              <a:spcBef>
                <a:spcPts val="1700"/>
              </a:spcBef>
              <a:defRPr sz="3000"/>
            </a:lvl1pPr>
            <a:lvl2pPr marL="930275" indent="-333375" defTabSz="456406">
              <a:spcBef>
                <a:spcPts val="1700"/>
              </a:spcBef>
              <a:defRPr sz="3000"/>
            </a:lvl2pPr>
            <a:lvl3pPr marL="1273175" indent="-333375" defTabSz="456406">
              <a:spcBef>
                <a:spcPts val="1700"/>
              </a:spcBef>
              <a:defRPr sz="3000"/>
            </a:lvl3pPr>
            <a:lvl4pPr marL="1628775" indent="-333375" defTabSz="456406">
              <a:spcBef>
                <a:spcPts val="1700"/>
              </a:spcBef>
              <a:defRPr sz="3000"/>
            </a:lvl4pPr>
            <a:lvl5pPr marL="1971675" indent="-333375" defTabSz="456406">
              <a:spcBef>
                <a:spcPts val="1700"/>
              </a:spcBef>
              <a:defRPr sz="3000"/>
            </a:lvl5pPr>
          </a:lstStyle>
          <a:p>
            <a:pPr/>
            <a:r>
              <a:t>Texte niveau 1</a:t>
            </a:r>
          </a:p>
          <a:p>
            <a:pPr lvl="1"/>
            <a:r>
              <a:t>Texte niveau 2</a:t>
            </a:r>
          </a:p>
          <a:p>
            <a:pPr lvl="2"/>
            <a:r>
              <a:t>Texte niveau 3</a:t>
            </a:r>
          </a:p>
          <a:p>
            <a:pPr lvl="3"/>
            <a:r>
              <a:t>Texte niveau 4</a:t>
            </a:r>
          </a:p>
          <a:p>
            <a:pPr lvl="4"/>
            <a:r>
              <a:t>Texte niveau 5</a:t>
            </a:r>
          </a:p>
        </p:txBody>
      </p:sp>
      <p:sp>
        <p:nvSpPr>
          <p:cNvPr id="281" name="Numéro de diapositive"/>
          <p:cNvSpPr txBox="1"/>
          <p:nvPr>
            <p:ph type="sldNum" sz="quarter" idx="2"/>
          </p:nvPr>
        </p:nvSpPr>
        <p:spPr>
          <a:xfrm>
            <a:off x="4962723" y="7282656"/>
            <a:ext cx="224632" cy="237332"/>
          </a:xfrm>
          <a:prstGeom prst="rect">
            <a:avLst/>
          </a:prstGeom>
        </p:spPr>
        <p:txBody>
          <a:bodyPr lIns="29765" tIns="29765" rIns="29765" bIns="29765"/>
          <a:lstStyle>
            <a:lvl1pPr defTabSz="456406">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8"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5" name="Texte du titre"/>
          <p:cNvSpPr txBox="1"/>
          <p:nvPr>
            <p:ph type="title"/>
          </p:nvPr>
        </p:nvSpPr>
        <p:spPr>
          <a:xfrm>
            <a:off x="992187" y="198437"/>
            <a:ext cx="8175626" cy="1905001"/>
          </a:xfrm>
          <a:prstGeom prst="rect">
            <a:avLst/>
          </a:prstGeom>
        </p:spPr>
        <p:txBody>
          <a:bodyPr lIns="39687" tIns="39687" rIns="39687" bIns="39687"/>
          <a:lstStyle>
            <a:lvl1pPr defTabSz="456406"/>
          </a:lstStyle>
          <a:p>
            <a:pPr/>
            <a:r>
              <a:t>Texte du titre</a:t>
            </a:r>
          </a:p>
        </p:txBody>
      </p:sp>
      <p:sp>
        <p:nvSpPr>
          <p:cNvPr id="296" name="Texte niveau 1…"/>
          <p:cNvSpPr txBox="1"/>
          <p:nvPr>
            <p:ph type="body" idx="1"/>
          </p:nvPr>
        </p:nvSpPr>
        <p:spPr>
          <a:xfrm>
            <a:off x="992187" y="2162968"/>
            <a:ext cx="8175626" cy="4464845"/>
          </a:xfrm>
          <a:prstGeom prst="rect">
            <a:avLst/>
          </a:prstGeom>
        </p:spPr>
        <p:txBody>
          <a:bodyPr lIns="39687" tIns="39687" rIns="39687" bIns="39687"/>
          <a:lstStyle>
            <a:lvl1pPr marL="752928" indent="-435428" defTabSz="456406">
              <a:spcBef>
                <a:spcPts val="1800"/>
              </a:spcBef>
            </a:lvl1pPr>
            <a:lvl2pPr marL="1197428" indent="-435428" defTabSz="456406">
              <a:spcBef>
                <a:spcPts val="1800"/>
              </a:spcBef>
            </a:lvl2pPr>
            <a:lvl3pPr marL="1641928" indent="-435428" defTabSz="456406">
              <a:spcBef>
                <a:spcPts val="1800"/>
              </a:spcBef>
            </a:lvl3pPr>
            <a:lvl4pPr marL="2086428" indent="-435428" defTabSz="456406">
              <a:spcBef>
                <a:spcPts val="1800"/>
              </a:spcBef>
            </a:lvl4pPr>
            <a:lvl5pPr marL="2530928" indent="-435428" defTabSz="456406">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297" name="Numéro de diapositive"/>
          <p:cNvSpPr txBox="1"/>
          <p:nvPr>
            <p:ph type="sldNum" sz="quarter" idx="2"/>
          </p:nvPr>
        </p:nvSpPr>
        <p:spPr>
          <a:xfrm>
            <a:off x="4940101" y="7233046"/>
            <a:ext cx="269876" cy="282576"/>
          </a:xfrm>
          <a:prstGeom prst="rect">
            <a:avLst/>
          </a:prstGeom>
        </p:spPr>
        <p:txBody>
          <a:bodyPr lIns="39687" tIns="39687" rIns="39687" bIns="39687"/>
          <a:lstStyle>
            <a:lvl1pPr defTabSz="456406"/>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4" name="Texte du titre"/>
          <p:cNvSpPr txBox="1"/>
          <p:nvPr>
            <p:ph type="title"/>
          </p:nvPr>
        </p:nvSpPr>
        <p:spPr>
          <a:xfrm>
            <a:off x="992187" y="1279921"/>
            <a:ext cx="8175626" cy="2579689"/>
          </a:xfrm>
          <a:prstGeom prst="rect">
            <a:avLst/>
          </a:prstGeom>
        </p:spPr>
        <p:txBody>
          <a:bodyPr lIns="39687" tIns="39687" rIns="39687" bIns="39687" anchor="b">
            <a:normAutofit fontScale="100000" lnSpcReduction="0"/>
          </a:bodyPr>
          <a:lstStyle>
            <a:lvl1pPr defTabSz="456406">
              <a:defRPr sz="6200">
                <a:latin typeface="Helvetica Light"/>
                <a:ea typeface="Helvetica Light"/>
                <a:cs typeface="Helvetica Light"/>
                <a:sym typeface="Helvetica Light"/>
              </a:defRPr>
            </a:lvl1pPr>
          </a:lstStyle>
          <a:p>
            <a:pPr/>
            <a:r>
              <a:t>Texte du titre</a:t>
            </a:r>
          </a:p>
        </p:txBody>
      </p:sp>
      <p:sp>
        <p:nvSpPr>
          <p:cNvPr id="305" name="Texte niveau 1…"/>
          <p:cNvSpPr txBox="1"/>
          <p:nvPr>
            <p:ph type="body" sz="quarter" idx="1"/>
          </p:nvPr>
        </p:nvSpPr>
        <p:spPr>
          <a:xfrm>
            <a:off x="992187" y="3929062"/>
            <a:ext cx="8175626" cy="883048"/>
          </a:xfrm>
          <a:prstGeom prst="rect">
            <a:avLst/>
          </a:prstGeom>
        </p:spPr>
        <p:txBody>
          <a:bodyPr lIns="39687" tIns="39687" rIns="39687" bIns="39687" anchor="t">
            <a:normAutofit fontScale="100000" lnSpcReduction="0"/>
          </a:bodyPr>
          <a:lstStyle>
            <a:lvl1pPr marL="0" indent="0" algn="ctr" defTabSz="456406">
              <a:spcBef>
                <a:spcPts val="0"/>
              </a:spcBef>
              <a:buSzTx/>
              <a:buNone/>
              <a:defRPr sz="2400">
                <a:latin typeface="Helvetica Light"/>
                <a:ea typeface="Helvetica Light"/>
                <a:cs typeface="Helvetica Light"/>
                <a:sym typeface="Helvetica Light"/>
              </a:defRPr>
            </a:lvl1pPr>
            <a:lvl2pPr marL="0" indent="0" algn="ctr" defTabSz="456406">
              <a:spcBef>
                <a:spcPts val="0"/>
              </a:spcBef>
              <a:buSzTx/>
              <a:buNone/>
              <a:defRPr sz="2400">
                <a:latin typeface="Helvetica Light"/>
                <a:ea typeface="Helvetica Light"/>
                <a:cs typeface="Helvetica Light"/>
                <a:sym typeface="Helvetica Light"/>
              </a:defRPr>
            </a:lvl2pPr>
            <a:lvl3pPr marL="0" indent="0" algn="ctr" defTabSz="456406">
              <a:spcBef>
                <a:spcPts val="0"/>
              </a:spcBef>
              <a:buSzTx/>
              <a:buNone/>
              <a:defRPr sz="2400">
                <a:latin typeface="Helvetica Light"/>
                <a:ea typeface="Helvetica Light"/>
                <a:cs typeface="Helvetica Light"/>
                <a:sym typeface="Helvetica Light"/>
              </a:defRPr>
            </a:lvl3pPr>
            <a:lvl4pPr marL="0" indent="0" algn="ctr" defTabSz="456406">
              <a:spcBef>
                <a:spcPts val="0"/>
              </a:spcBef>
              <a:buSzTx/>
              <a:buNone/>
              <a:defRPr sz="2400">
                <a:latin typeface="Helvetica Light"/>
                <a:ea typeface="Helvetica Light"/>
                <a:cs typeface="Helvetica Light"/>
                <a:sym typeface="Helvetica Light"/>
              </a:defRPr>
            </a:lvl4pPr>
            <a:lvl5pPr marL="0" indent="0" algn="ctr" defTabSz="456406">
              <a:spcBef>
                <a:spcPts val="0"/>
              </a:spcBef>
              <a:buSzTx/>
              <a:buNone/>
              <a:defRPr sz="2400">
                <a:latin typeface="Helvetica Light"/>
                <a:ea typeface="Helvetica Light"/>
                <a:cs typeface="Helvetica Light"/>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306"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3" name="Texte du titre"/>
          <p:cNvSpPr txBox="1"/>
          <p:nvPr>
            <p:ph type="title"/>
          </p:nvPr>
        </p:nvSpPr>
        <p:spPr>
          <a:xfrm>
            <a:off x="744140" y="317500"/>
            <a:ext cx="8671720" cy="1656954"/>
          </a:xfrm>
          <a:prstGeom prst="rect">
            <a:avLst/>
          </a:prstGeom>
        </p:spPr>
        <p:txBody>
          <a:bodyPr lIns="39687" tIns="39687" rIns="39687" bIns="39687">
            <a:normAutofit fontScale="100000" lnSpcReduction="0"/>
          </a:bodyPr>
          <a:lstStyle>
            <a:lvl1pPr defTabSz="456406">
              <a:defRPr sz="6200">
                <a:latin typeface="Helvetica Light"/>
                <a:ea typeface="Helvetica Light"/>
                <a:cs typeface="Helvetica Light"/>
                <a:sym typeface="Helvetica Light"/>
              </a:defRPr>
            </a:lvl1pPr>
          </a:lstStyle>
          <a:p>
            <a:pPr/>
            <a:r>
              <a:t>Texte du titre</a:t>
            </a:r>
          </a:p>
        </p:txBody>
      </p:sp>
      <p:sp>
        <p:nvSpPr>
          <p:cNvPr id="314" name="Texte niveau 1…"/>
          <p:cNvSpPr txBox="1"/>
          <p:nvPr>
            <p:ph type="body" idx="1"/>
          </p:nvPr>
        </p:nvSpPr>
        <p:spPr>
          <a:xfrm>
            <a:off x="744140" y="2024062"/>
            <a:ext cx="8671720" cy="4911329"/>
          </a:xfrm>
          <a:prstGeom prst="rect">
            <a:avLst/>
          </a:prstGeom>
        </p:spPr>
        <p:txBody>
          <a:bodyPr lIns="39687" tIns="39687" rIns="39687" bIns="39687">
            <a:normAutofit fontScale="100000" lnSpcReduction="0"/>
          </a:bodyPr>
          <a:lstStyle>
            <a:lvl1pPr marL="336884" indent="-336884" defTabSz="456406">
              <a:spcBef>
                <a:spcPts val="3200"/>
              </a:spcBef>
              <a:buSzPct val="75000"/>
              <a:defRPr sz="2800">
                <a:latin typeface="Helvetica Light"/>
                <a:ea typeface="Helvetica Light"/>
                <a:cs typeface="Helvetica Light"/>
                <a:sym typeface="Helvetica Light"/>
              </a:defRPr>
            </a:lvl1pPr>
            <a:lvl2pPr marL="794084" indent="-336884" defTabSz="456406">
              <a:spcBef>
                <a:spcPts val="3200"/>
              </a:spcBef>
              <a:buSzPct val="75000"/>
              <a:defRPr sz="2800">
                <a:latin typeface="Helvetica Light"/>
                <a:ea typeface="Helvetica Light"/>
                <a:cs typeface="Helvetica Light"/>
                <a:sym typeface="Helvetica Light"/>
              </a:defRPr>
            </a:lvl2pPr>
            <a:lvl3pPr marL="1251284" indent="-336884" defTabSz="456406">
              <a:spcBef>
                <a:spcPts val="3200"/>
              </a:spcBef>
              <a:buSzPct val="75000"/>
              <a:defRPr sz="2800">
                <a:latin typeface="Helvetica Light"/>
                <a:ea typeface="Helvetica Light"/>
                <a:cs typeface="Helvetica Light"/>
                <a:sym typeface="Helvetica Light"/>
              </a:defRPr>
            </a:lvl3pPr>
            <a:lvl4pPr marL="1708484" indent="-336884" defTabSz="456406">
              <a:spcBef>
                <a:spcPts val="3200"/>
              </a:spcBef>
              <a:buSzPct val="75000"/>
              <a:defRPr sz="2800">
                <a:latin typeface="Helvetica Light"/>
                <a:ea typeface="Helvetica Light"/>
                <a:cs typeface="Helvetica Light"/>
                <a:sym typeface="Helvetica Light"/>
              </a:defRPr>
            </a:lvl4pPr>
            <a:lvl5pPr marL="2165684" indent="-336884" defTabSz="456406">
              <a:spcBef>
                <a:spcPts val="3200"/>
              </a:spcBef>
              <a:buSzPct val="75000"/>
              <a:defRPr sz="2800">
                <a:latin typeface="Helvetica Light"/>
                <a:ea typeface="Helvetica Light"/>
                <a:cs typeface="Helvetica Light"/>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315"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2" name="Texte du titre"/>
          <p:cNvSpPr txBox="1"/>
          <p:nvPr>
            <p:ph type="title"/>
          </p:nvPr>
        </p:nvSpPr>
        <p:spPr>
          <a:prstGeom prst="rect">
            <a:avLst/>
          </a:prstGeom>
        </p:spPr>
        <p:txBody>
          <a:bodyPr>
            <a:normAutofit fontScale="100000" lnSpcReduction="0"/>
          </a:bodyPr>
          <a:lstStyle/>
          <a:p>
            <a:pPr/>
            <a:r>
              <a:t>Texte du titre</a:t>
            </a:r>
          </a:p>
        </p:txBody>
      </p:sp>
      <p:sp>
        <p:nvSpPr>
          <p:cNvPr id="323" name="Texte niveau 1…"/>
          <p:cNvSpPr txBox="1"/>
          <p:nvPr>
            <p:ph type="body" idx="1"/>
          </p:nvPr>
        </p:nvSpPr>
        <p:spPr>
          <a:xfrm>
            <a:off x="990600" y="2159000"/>
            <a:ext cx="8178800" cy="4470400"/>
          </a:xfrm>
          <a:prstGeom prst="rect">
            <a:avLst/>
          </a:prstGeom>
        </p:spPr>
        <p:txBody>
          <a:bodyPr>
            <a:normAutofit fontScale="100000" lnSpcReduction="0"/>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324" name="Numéro de diapositive"/>
          <p:cNvSpPr txBox="1"/>
          <p:nvPr>
            <p:ph type="sldNum" sz="quarter" idx="2"/>
          </p:nvPr>
        </p:nvSpPr>
        <p:spPr>
          <a:xfrm>
            <a:off x="4940300" y="7251700"/>
            <a:ext cx="266701" cy="279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38"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4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3" name="Texte du titre"/>
          <p:cNvSpPr txBox="1"/>
          <p:nvPr>
            <p:ph type="title"/>
          </p:nvPr>
        </p:nvSpPr>
        <p:spPr>
          <a:prstGeom prst="rect">
            <a:avLst/>
          </a:prstGeom>
        </p:spPr>
        <p:txBody>
          <a:bodyPr/>
          <a:lstStyle/>
          <a:p>
            <a:pPr/>
            <a:r>
              <a:t>Texte du titre</a:t>
            </a: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61" name="Texte du titre"/>
          <p:cNvSpPr txBox="1"/>
          <p:nvPr>
            <p:ph type="title"/>
          </p:nvPr>
        </p:nvSpPr>
        <p:spPr>
          <a:xfrm>
            <a:off x="990600" y="2324100"/>
            <a:ext cx="8178800" cy="2971800"/>
          </a:xfrm>
          <a:prstGeom prst="rect">
            <a:avLst/>
          </a:prstGeom>
        </p:spPr>
        <p:txBody>
          <a:bodyPr/>
          <a:lstStyle/>
          <a:p>
            <a:pPr/>
            <a:r>
              <a:t>Texte du titre</a:t>
            </a:r>
          </a:p>
        </p:txBody>
      </p:sp>
      <p:sp>
        <p:nvSpPr>
          <p:cNvPr id="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bg>
      <p:bgPr>
        <a:solidFill>
          <a:srgbClr val="000000"/>
        </a:solidFill>
      </p:bgPr>
    </p:bg>
    <p:spTree>
      <p:nvGrpSpPr>
        <p:cNvPr id="1" name=""/>
        <p:cNvGrpSpPr/>
        <p:nvPr/>
      </p:nvGrpSpPr>
      <p:grpSpPr>
        <a:xfrm>
          <a:off x="0" y="0"/>
          <a:ext cx="0" cy="0"/>
          <a:chOff x="0" y="0"/>
          <a:chExt cx="0" cy="0"/>
        </a:xfrm>
      </p:grpSpPr>
      <p:pic>
        <p:nvPicPr>
          <p:cNvPr id="69" name="gradient_photo-h-2.pdf" descr="gradient_photo-h-2.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exte du titre"/>
          <p:cNvSpPr txBox="1"/>
          <p:nvPr>
            <p:ph type="title"/>
          </p:nvPr>
        </p:nvSpPr>
        <p:spPr>
          <a:xfrm>
            <a:off x="990600" y="5753100"/>
            <a:ext cx="8178800" cy="1333500"/>
          </a:xfrm>
          <a:prstGeom prst="rect">
            <a:avLst/>
          </a:prstGeom>
        </p:spPr>
        <p:txBody>
          <a:bodyPr/>
          <a:lstStyle/>
          <a:p>
            <a:pPr/>
            <a:r>
              <a:t>Texte du titre</a:t>
            </a:r>
          </a:p>
        </p:txBody>
      </p:sp>
      <p:sp>
        <p:nvSpPr>
          <p:cNvPr id="7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horizontal">
    <p:spTree>
      <p:nvGrpSpPr>
        <p:cNvPr id="1" name=""/>
        <p:cNvGrpSpPr/>
        <p:nvPr/>
      </p:nvGrpSpPr>
      <p:grpSpPr>
        <a:xfrm>
          <a:off x="0" y="0"/>
          <a:ext cx="0" cy="0"/>
          <a:chOff x="0" y="0"/>
          <a:chExt cx="0" cy="0"/>
        </a:xfrm>
      </p:grpSpPr>
      <p:sp>
        <p:nvSpPr>
          <p:cNvPr id="78" name="Texte du titre"/>
          <p:cNvSpPr txBox="1"/>
          <p:nvPr>
            <p:ph type="title"/>
          </p:nvPr>
        </p:nvSpPr>
        <p:spPr>
          <a:xfrm>
            <a:off x="990600" y="5753100"/>
            <a:ext cx="8178800" cy="1333500"/>
          </a:xfrm>
          <a:prstGeom prst="rect">
            <a:avLst/>
          </a:prstGeom>
        </p:spPr>
        <p:txBody>
          <a:bodyPr/>
          <a:lstStyle/>
          <a:p>
            <a:pPr/>
            <a:r>
              <a:t>Texte du titre</a:t>
            </a:r>
          </a:p>
        </p:txBody>
      </p:sp>
      <p:sp>
        <p:nvSpPr>
          <p:cNvPr id="7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niveau 1…"/>
          <p:cNvSpPr txBox="1"/>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Texte niveau 1</a:t>
            </a:r>
          </a:p>
          <a:p>
            <a:pPr lvl="1"/>
            <a:r>
              <a:t>Texte niveau 2</a:t>
            </a:r>
          </a:p>
          <a:p>
            <a:pPr lvl="2"/>
            <a:r>
              <a:t>Texte niveau 3</a:t>
            </a:r>
          </a:p>
          <a:p>
            <a:pPr lvl="3"/>
            <a:r>
              <a:t>Texte niveau 4</a:t>
            </a:r>
          </a:p>
          <a:p>
            <a:pPr lvl="4"/>
            <a:r>
              <a:t>Texte niveau 5</a:t>
            </a:r>
          </a:p>
        </p:txBody>
      </p:sp>
      <p:sp>
        <p:nvSpPr>
          <p:cNvPr id="3" name="Texte du titre"/>
          <p:cNvSpPr txBox="1"/>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Texte du titre</a:t>
            </a:r>
          </a:p>
        </p:txBody>
      </p:sp>
      <p:sp>
        <p:nvSpPr>
          <p:cNvPr id="4" name="Numéro de diapositive"/>
          <p:cNvSpPr txBox="1"/>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9pPr>
    </p:titleStyle>
    <p:bodyStyle>
      <a:lvl1pPr marL="6985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1pPr>
      <a:lvl2pPr marL="10414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2pPr>
      <a:lvl3pPr marL="13843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3pPr>
      <a:lvl4pPr marL="17399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4pPr>
      <a:lvl5pPr marL="20828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5pPr>
      <a:lvl6pPr marL="24257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6pPr>
      <a:lvl7pPr marL="27686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7pPr>
      <a:lvl8pPr marL="31115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8pPr>
      <a:lvl9pPr marL="34544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L’emportement"/>
          <p:cNvSpPr txBox="1"/>
          <p:nvPr>
            <p:ph type="ctrTitle"/>
          </p:nvPr>
        </p:nvSpPr>
        <p:spPr>
          <a:xfrm>
            <a:off x="5404104" y="5233970"/>
            <a:ext cx="4544780" cy="1512897"/>
          </a:xfrm>
          <a:prstGeom prst="rect">
            <a:avLst/>
          </a:prstGeom>
        </p:spPr>
        <p:txBody>
          <a:bodyPr anchor="ctr"/>
          <a:lstStyle>
            <a:lvl1pPr algn="r">
              <a:lnSpc>
                <a:spcPts val="5700"/>
              </a:lnSpc>
              <a:defRPr sz="5600"/>
            </a:lvl1pPr>
          </a:lstStyle>
          <a:p>
            <a:pPr/>
            <a:r>
              <a:t>L’emportement</a:t>
            </a:r>
          </a:p>
        </p:txBody>
      </p:sp>
      <p:sp>
        <p:nvSpPr>
          <p:cNvPr id="334" name="IEB Cursus 2018-19 Sem 28"/>
          <p:cNvSpPr txBox="1"/>
          <p:nvPr>
            <p:ph type="subTitle" sz="quarter" idx="1"/>
          </p:nvPr>
        </p:nvSpPr>
        <p:spPr>
          <a:xfrm>
            <a:off x="2667000" y="8572500"/>
            <a:ext cx="9842500" cy="914400"/>
          </a:xfrm>
          <a:prstGeom prst="rect">
            <a:avLst/>
          </a:prstGeom>
        </p:spPr>
        <p:txBody>
          <a:bodyPr lIns="50800" tIns="50800" rIns="50800" bIns="50800"/>
          <a:lstStyle>
            <a:lvl1pPr algn="r">
              <a:defRPr i="1" sz="2500"/>
            </a:lvl1pPr>
          </a:lstStyle>
          <a:p>
            <a:pPr/>
            <a:r>
              <a:t>IEB Cursus 2018-19 Sem 28</a:t>
            </a:r>
          </a:p>
        </p:txBody>
      </p:sp>
      <p:sp>
        <p:nvSpPr>
          <p:cNvPr id="335" name="source de souffrances"/>
          <p:cNvSpPr txBox="1"/>
          <p:nvPr/>
        </p:nvSpPr>
        <p:spPr>
          <a:xfrm>
            <a:off x="6214578" y="6220170"/>
            <a:ext cx="340280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source de souffrances</a:t>
            </a:r>
          </a:p>
        </p:txBody>
      </p:sp>
      <p:pic>
        <p:nvPicPr>
          <p:cNvPr id="336" name="pasted-image.tiff" descr="pasted-image.tiff"/>
          <p:cNvPicPr>
            <a:picLocks noChangeAspect="1"/>
          </p:cNvPicPr>
          <p:nvPr/>
        </p:nvPicPr>
        <p:blipFill>
          <a:blip r:embed="rId2">
            <a:extLst/>
          </a:blip>
          <a:stretch>
            <a:fillRect/>
          </a:stretch>
        </p:blipFill>
        <p:spPr>
          <a:xfrm>
            <a:off x="228600" y="233679"/>
            <a:ext cx="8543795" cy="478452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Manifestations"/>
          <p:cNvSpPr txBox="1"/>
          <p:nvPr>
            <p:ph type="title"/>
          </p:nvPr>
        </p:nvSpPr>
        <p:spPr>
          <a:xfrm>
            <a:off x="990600" y="524238"/>
            <a:ext cx="8178800" cy="1905001"/>
          </a:xfrm>
          <a:prstGeom prst="rect">
            <a:avLst/>
          </a:prstGeom>
        </p:spPr>
        <p:txBody>
          <a:bodyPr/>
          <a:lstStyle/>
          <a:p>
            <a:pPr/>
            <a:r>
              <a:t>Manifestations</a:t>
            </a:r>
          </a:p>
        </p:txBody>
      </p:sp>
      <p:pic>
        <p:nvPicPr>
          <p:cNvPr id="387" name="pasted-image.tiff" descr="pasted-image.tiff"/>
          <p:cNvPicPr>
            <a:picLocks noChangeAspect="1"/>
          </p:cNvPicPr>
          <p:nvPr/>
        </p:nvPicPr>
        <p:blipFill>
          <a:blip r:embed="rId2">
            <a:extLst/>
          </a:blip>
          <a:stretch>
            <a:fillRect/>
          </a:stretch>
        </p:blipFill>
        <p:spPr>
          <a:xfrm>
            <a:off x="51250" y="61249"/>
            <a:ext cx="2430977" cy="2430978"/>
          </a:xfrm>
          <a:prstGeom prst="rect">
            <a:avLst/>
          </a:prstGeom>
          <a:ln w="12700">
            <a:miter lim="400000"/>
          </a:ln>
        </p:spPr>
      </p:pic>
      <p:graphicFrame>
        <p:nvGraphicFramePr>
          <p:cNvPr id="388" name="Tableau 1"/>
          <p:cNvGraphicFramePr/>
          <p:nvPr/>
        </p:nvGraphicFramePr>
        <p:xfrm>
          <a:off x="2512814" y="2936239"/>
          <a:ext cx="5147072" cy="398962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67186"/>
                <a:gridCol w="2567186"/>
              </a:tblGrid>
              <a:tr h="1325641">
                <a:tc>
                  <a:txBody>
                    <a:bodyPr/>
                    <a:lstStyle/>
                    <a:p>
                      <a:pPr defTabSz="914400">
                        <a:defRPr sz="1800">
                          <a:solidFill>
                            <a:srgbClr val="000000"/>
                          </a:solidFill>
                        </a:defRPr>
                      </a:pPr>
                      <a:r>
                        <a:rPr sz="2800">
                          <a:solidFill>
                            <a:srgbClr val="FFFFFF"/>
                          </a:solidFill>
                          <a:latin typeface="+mn-lt"/>
                          <a:ea typeface="+mn-ea"/>
                          <a:cs typeface="+mn-cs"/>
                        </a:rPr>
                        <a:t>Vengeance</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Timidité</a:t>
                      </a:r>
                    </a:p>
                  </a:txBody>
                  <a:tcPr marL="50800" marR="50800" marT="50800" marB="50800" anchor="ctr" anchorCtr="0" horzOverflow="overflow">
                    <a:solidFill>
                      <a:schemeClr val="accent5">
                        <a:hueOff val="100859"/>
                        <a:satOff val="-13629"/>
                        <a:lumOff val="23879"/>
                      </a:schemeClr>
                    </a:solidFill>
                  </a:tcPr>
                </a:tc>
              </a:tr>
              <a:tr h="1325641">
                <a:tc>
                  <a:txBody>
                    <a:bodyPr/>
                    <a:lstStyle/>
                    <a:p>
                      <a:pPr defTabSz="914400">
                        <a:defRPr sz="1800">
                          <a:solidFill>
                            <a:srgbClr val="000000"/>
                          </a:solidFill>
                        </a:defRPr>
                      </a:pPr>
                      <a:r>
                        <a:rPr sz="2800">
                          <a:solidFill>
                            <a:srgbClr val="FFFFFF"/>
                          </a:solidFill>
                          <a:latin typeface="+mn-lt"/>
                          <a:ea typeface="+mn-ea"/>
                          <a:cs typeface="+mn-cs"/>
                        </a:rPr>
                        <a:t>Perfectionnisme</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Victimisation</a:t>
                      </a:r>
                    </a:p>
                  </a:txBody>
                  <a:tcPr marL="50800" marR="50800" marT="50800" marB="50800" anchor="ctr" anchorCtr="0" horzOverflow="overflow">
                    <a:solidFill>
                      <a:schemeClr val="accent5">
                        <a:hueOff val="100859"/>
                        <a:satOff val="-13629"/>
                        <a:lumOff val="23879"/>
                      </a:schemeClr>
                    </a:solidFill>
                  </a:tcPr>
                </a:tc>
              </a:tr>
              <a:tr h="1325641">
                <a:tc>
                  <a:txBody>
                    <a:bodyPr/>
                    <a:lstStyle/>
                    <a:p>
                      <a:pPr defTabSz="914400">
                        <a:defRPr sz="1800">
                          <a:solidFill>
                            <a:srgbClr val="000000"/>
                          </a:solidFill>
                        </a:defRPr>
                      </a:pPr>
                      <a:r>
                        <a:rPr sz="2800">
                          <a:solidFill>
                            <a:srgbClr val="FFFFFF"/>
                          </a:solidFill>
                          <a:latin typeface="+mn-lt"/>
                          <a:ea typeface="+mn-ea"/>
                          <a:cs typeface="+mn-cs"/>
                        </a:rPr>
                        <a:t>Inquiétude</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Défaitisme</a:t>
                      </a:r>
                    </a:p>
                  </a:txBody>
                  <a:tcPr marL="50800" marR="50800" marT="50800" marB="50800" anchor="ctr" anchorCtr="0" horzOverflow="overflow">
                    <a:solidFill>
                      <a:schemeClr val="accent5">
                        <a:hueOff val="100859"/>
                        <a:satOff val="-13629"/>
                        <a:lumOff val="23879"/>
                      </a:schemeClr>
                    </a:solidFill>
                  </a:tcPr>
                </a:tc>
              </a:tr>
            </a:tbl>
          </a:graphicData>
        </a:graphic>
      </p:graphicFrame>
      <p:sp>
        <p:nvSpPr>
          <p:cNvPr id="389" name="de l’emportement"/>
          <p:cNvSpPr txBox="1"/>
          <p:nvPr/>
        </p:nvSpPr>
        <p:spPr>
          <a:xfrm>
            <a:off x="5408612" y="1717783"/>
            <a:ext cx="283229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de l’emportement</a:t>
            </a:r>
          </a:p>
        </p:txBody>
      </p:sp>
      <p:sp>
        <p:nvSpPr>
          <p:cNvPr id="390"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a:pPr>
            <a:r>
              <a:t>En grec</a:t>
            </a:r>
          </a:p>
          <a:p>
            <a:pPr algn="r" defTabSz="283463">
              <a:defRPr sz="1984" u="sng"/>
            </a:pPr>
            <a:r>
              <a:t>Le choix</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Actes liés"/>
          <p:cNvSpPr txBox="1"/>
          <p:nvPr>
            <p:ph type="title"/>
          </p:nvPr>
        </p:nvSpPr>
        <p:spPr>
          <a:xfrm>
            <a:off x="230599" y="484238"/>
            <a:ext cx="8178801" cy="1905001"/>
          </a:xfrm>
          <a:prstGeom prst="rect">
            <a:avLst/>
          </a:prstGeom>
        </p:spPr>
        <p:txBody>
          <a:bodyPr/>
          <a:lstStyle/>
          <a:p>
            <a:pPr/>
            <a:r>
              <a:t>Actes liés</a:t>
            </a:r>
          </a:p>
        </p:txBody>
      </p:sp>
      <p:pic>
        <p:nvPicPr>
          <p:cNvPr id="393" name="pasted-image.tiff" descr="pasted-image.tiff"/>
          <p:cNvPicPr>
            <a:picLocks noChangeAspect="1"/>
          </p:cNvPicPr>
          <p:nvPr/>
        </p:nvPicPr>
        <p:blipFill>
          <a:blip r:embed="rId2">
            <a:extLst/>
          </a:blip>
          <a:stretch>
            <a:fillRect/>
          </a:stretch>
        </p:blipFill>
        <p:spPr>
          <a:xfrm>
            <a:off x="51250" y="61249"/>
            <a:ext cx="2430977" cy="2430978"/>
          </a:xfrm>
          <a:prstGeom prst="rect">
            <a:avLst/>
          </a:prstGeom>
          <a:ln w="12700">
            <a:miter lim="400000"/>
          </a:ln>
        </p:spPr>
      </p:pic>
      <p:graphicFrame>
        <p:nvGraphicFramePr>
          <p:cNvPr id="394" name="Tableau 1"/>
          <p:cNvGraphicFramePr/>
          <p:nvPr/>
        </p:nvGraphicFramePr>
        <p:xfrm>
          <a:off x="2512814" y="2936239"/>
          <a:ext cx="5147072" cy="398962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67186"/>
                <a:gridCol w="2567186"/>
              </a:tblGrid>
              <a:tr h="1325641">
                <a:tc>
                  <a:txBody>
                    <a:bodyPr/>
                    <a:lstStyle/>
                    <a:p>
                      <a:pPr defTabSz="914400">
                        <a:defRPr sz="1800">
                          <a:solidFill>
                            <a:srgbClr val="000000"/>
                          </a:solidFill>
                        </a:defRPr>
                      </a:pPr>
                      <a:r>
                        <a:rPr sz="2800">
                          <a:solidFill>
                            <a:srgbClr val="FFFFFF"/>
                          </a:solidFill>
                          <a:latin typeface="+mn-lt"/>
                          <a:ea typeface="+mn-ea"/>
                          <a:cs typeface="+mn-cs"/>
                        </a:rPr>
                        <a:t>Clans</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Mensonges</a:t>
                      </a:r>
                    </a:p>
                  </a:txBody>
                  <a:tcPr marL="50800" marR="50800" marT="50800" marB="50800" anchor="ctr" anchorCtr="0" horzOverflow="overflow">
                    <a:solidFill>
                      <a:schemeClr val="accent5">
                        <a:hueOff val="100859"/>
                        <a:satOff val="-13629"/>
                        <a:lumOff val="23879"/>
                      </a:schemeClr>
                    </a:solidFill>
                  </a:tcPr>
                </a:tc>
              </a:tr>
              <a:tr h="1325641">
                <a:tc>
                  <a:txBody>
                    <a:bodyPr/>
                    <a:lstStyle/>
                    <a:p>
                      <a:pPr defTabSz="914400">
                        <a:defRPr sz="1800">
                          <a:solidFill>
                            <a:srgbClr val="000000"/>
                          </a:solidFill>
                        </a:defRPr>
                      </a:pPr>
                      <a:r>
                        <a:rPr sz="2800">
                          <a:solidFill>
                            <a:srgbClr val="FFFFFF"/>
                          </a:solidFill>
                          <a:latin typeface="+mn-lt"/>
                          <a:ea typeface="+mn-ea"/>
                          <a:cs typeface="+mn-cs"/>
                        </a:rPr>
                        <a:t>Précipitation</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Pièges</a:t>
                      </a:r>
                    </a:p>
                  </a:txBody>
                  <a:tcPr marL="50800" marR="50800" marT="50800" marB="50800" anchor="ctr" anchorCtr="0" horzOverflow="overflow">
                    <a:solidFill>
                      <a:schemeClr val="accent5">
                        <a:hueOff val="100859"/>
                        <a:satOff val="-13629"/>
                        <a:lumOff val="23879"/>
                      </a:schemeClr>
                    </a:solidFill>
                  </a:tcPr>
                </a:tc>
              </a:tr>
              <a:tr h="1325641">
                <a:tc>
                  <a:txBody>
                    <a:bodyPr/>
                    <a:lstStyle/>
                    <a:p>
                      <a:pPr defTabSz="914400">
                        <a:defRPr sz="1800">
                          <a:solidFill>
                            <a:srgbClr val="000000"/>
                          </a:solidFill>
                        </a:defRPr>
                      </a:pPr>
                      <a:r>
                        <a:rPr sz="2800">
                          <a:solidFill>
                            <a:srgbClr val="FFFFFF"/>
                          </a:solidFill>
                          <a:latin typeface="+mn-lt"/>
                          <a:ea typeface="+mn-ea"/>
                          <a:cs typeface="+mn-cs"/>
                        </a:rPr>
                        <a:t>Fausses sécurités</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Fausses victoires</a:t>
                      </a:r>
                    </a:p>
                  </a:txBody>
                  <a:tcPr marL="50800" marR="50800" marT="50800" marB="50800" anchor="ctr" anchorCtr="0" horzOverflow="overflow">
                    <a:solidFill>
                      <a:schemeClr val="accent5">
                        <a:hueOff val="100859"/>
                        <a:satOff val="-13629"/>
                        <a:lumOff val="23879"/>
                      </a:schemeClr>
                    </a:solidFill>
                  </a:tcPr>
                </a:tc>
              </a:tr>
            </a:tbl>
          </a:graphicData>
        </a:graphic>
      </p:graphicFrame>
      <p:sp>
        <p:nvSpPr>
          <p:cNvPr id="395" name="à l’emportement"/>
          <p:cNvSpPr txBox="1"/>
          <p:nvPr/>
        </p:nvSpPr>
        <p:spPr>
          <a:xfrm>
            <a:off x="4737611" y="1677783"/>
            <a:ext cx="26543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à l’emportement</a:t>
            </a:r>
          </a:p>
        </p:txBody>
      </p:sp>
      <p:sp>
        <p:nvSpPr>
          <p:cNvPr id="396"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a:pPr>
            <a:r>
              <a:t>En grec</a:t>
            </a:r>
          </a:p>
          <a:p>
            <a:pPr algn="r" defTabSz="283463">
              <a:defRPr sz="1984" u="sng"/>
            </a:pPr>
            <a:r>
              <a:t>Le choix</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Ersatz"/>
          <p:cNvSpPr txBox="1"/>
          <p:nvPr>
            <p:ph type="title"/>
          </p:nvPr>
        </p:nvSpPr>
        <p:spPr>
          <a:xfrm>
            <a:off x="-518166" y="301601"/>
            <a:ext cx="8178801" cy="1905001"/>
          </a:xfrm>
          <a:prstGeom prst="rect">
            <a:avLst/>
          </a:prstGeom>
        </p:spPr>
        <p:txBody>
          <a:bodyPr/>
          <a:lstStyle/>
          <a:p>
            <a:pPr/>
            <a:r>
              <a:t>Ersatz</a:t>
            </a:r>
          </a:p>
        </p:txBody>
      </p:sp>
      <p:sp>
        <p:nvSpPr>
          <p:cNvPr id="399" name="Séduction : …que nous ne soyons plus des enfants, flottants et emportés à tout vent de doctrine par la tromperie des hommes, par leur ruse dans les moyens de séduction (Eph 4.14)…"/>
          <p:cNvSpPr txBox="1"/>
          <p:nvPr>
            <p:ph type="body" idx="1"/>
          </p:nvPr>
        </p:nvSpPr>
        <p:spPr>
          <a:xfrm>
            <a:off x="431800" y="2703371"/>
            <a:ext cx="9097268" cy="4626623"/>
          </a:xfrm>
          <a:prstGeom prst="rect">
            <a:avLst/>
          </a:prstGeom>
        </p:spPr>
        <p:txBody>
          <a:bodyPr>
            <a:normAutofit fontScale="100000" lnSpcReduction="0"/>
          </a:bodyPr>
          <a:lstStyle/>
          <a:p>
            <a:pPr lvl="1" marL="749808" indent="-320040" defTabSz="329184">
              <a:spcBef>
                <a:spcPts val="0"/>
              </a:spcBef>
              <a:defRPr sz="2232"/>
            </a:pPr>
            <a:r>
              <a:rPr u="sng"/>
              <a:t>Séduction</a:t>
            </a:r>
            <a:r>
              <a:t> : …</a:t>
            </a:r>
            <a:r>
              <a:rPr i="1"/>
              <a:t>que nous ne soyons plus des enfants, flottants et emportés à tout vent de doctrine par la tromperie des hommes, par leur ruse dans les moyens de séduction</a:t>
            </a:r>
            <a:r>
              <a:t> (Eph 4.14)</a:t>
            </a:r>
          </a:p>
          <a:p>
            <a:pPr lvl="1" marL="749808" indent="-320040" defTabSz="329184">
              <a:spcBef>
                <a:spcPts val="0"/>
              </a:spcBef>
              <a:defRPr sz="2232"/>
            </a:pPr>
            <a:r>
              <a:rPr u="sng"/>
              <a:t>Sacrifice</a:t>
            </a:r>
            <a:r>
              <a:t> :</a:t>
            </a:r>
            <a:r>
              <a:rPr i="1"/>
              <a:t> Présenter vos corps en sacrifice vivant, saint, agréable à Dieu, ce qui est votre service intelligent</a:t>
            </a:r>
            <a:r>
              <a:t>  (Ro 12.1)</a:t>
            </a:r>
          </a:p>
          <a:p>
            <a:pPr lvl="1" marL="749808" indent="-320040" defTabSz="329184">
              <a:spcBef>
                <a:spcPts val="0"/>
              </a:spcBef>
              <a:defRPr sz="2232"/>
            </a:pPr>
            <a:r>
              <a:rPr u="sng"/>
              <a:t>Timidité</a:t>
            </a:r>
            <a:r>
              <a:t> : </a:t>
            </a:r>
            <a:r>
              <a:rPr i="1"/>
              <a:t>Que votre coeur ne se trouble pas, ne s'alarme (deiliao) pas</a:t>
            </a:r>
            <a:r>
              <a:t> (Jn 14.27)</a:t>
            </a:r>
          </a:p>
          <a:p>
            <a:pPr lvl="1" marL="749808" indent="-320040" defTabSz="329184">
              <a:spcBef>
                <a:spcPts val="0"/>
              </a:spcBef>
              <a:defRPr sz="2232"/>
            </a:pPr>
            <a:r>
              <a:rPr u="sng"/>
              <a:t>Compensation</a:t>
            </a:r>
            <a:r>
              <a:t> : </a:t>
            </a:r>
            <a:r>
              <a:rPr i="1"/>
              <a:t>Ne vous enivrez pas de vin mais soyez remplis de l’esprit</a:t>
            </a:r>
            <a:r>
              <a:t> (Eph 5.18)</a:t>
            </a:r>
          </a:p>
          <a:p>
            <a:pPr lvl="1" marL="749808" indent="-320040" defTabSz="329184">
              <a:spcBef>
                <a:spcPts val="0"/>
              </a:spcBef>
              <a:defRPr sz="2232"/>
            </a:pPr>
            <a:r>
              <a:rPr u="sng"/>
              <a:t>Rationalisation</a:t>
            </a:r>
            <a:r>
              <a:t> : </a:t>
            </a:r>
            <a:r>
              <a:rPr i="1"/>
              <a:t>un coeur pur, une bonne conscience et une foi sincère, dont quelques-uns s'étant écartés, se sont détournés à un vain babil, voulant être docteurs de la loi, n'entendant ni ce qu'ils disent, ni ce sur quoi ils insistent </a:t>
            </a:r>
            <a:r>
              <a:t>(1Ti 1.5-7)</a:t>
            </a:r>
          </a:p>
          <a:p>
            <a:pPr lvl="1" marL="749808" indent="-320040" defTabSz="329184">
              <a:spcBef>
                <a:spcPts val="0"/>
              </a:spcBef>
              <a:defRPr sz="2232"/>
            </a:pPr>
            <a:r>
              <a:rPr u="sng"/>
              <a:t>Fuite</a:t>
            </a:r>
            <a:r>
              <a:t> : </a:t>
            </a:r>
            <a:r>
              <a:rPr i="1"/>
              <a:t>Prends ta part des souffrances</a:t>
            </a:r>
            <a:r>
              <a:t> (2Ti 2.3)</a:t>
            </a:r>
          </a:p>
        </p:txBody>
      </p:sp>
      <p:pic>
        <p:nvPicPr>
          <p:cNvPr id="400" name="pasted-image.tiff" descr="pasted-image.tiff"/>
          <p:cNvPicPr>
            <a:picLocks noChangeAspect="1"/>
          </p:cNvPicPr>
          <p:nvPr/>
        </p:nvPicPr>
        <p:blipFill>
          <a:blip r:embed="rId2">
            <a:extLst/>
          </a:blip>
          <a:stretch>
            <a:fillRect/>
          </a:stretch>
        </p:blipFill>
        <p:spPr>
          <a:xfrm>
            <a:off x="51250" y="41249"/>
            <a:ext cx="2425704" cy="2425705"/>
          </a:xfrm>
          <a:prstGeom prst="rect">
            <a:avLst/>
          </a:prstGeom>
          <a:ln w="12700">
            <a:miter lim="400000"/>
          </a:ln>
        </p:spPr>
      </p:pic>
      <p:sp>
        <p:nvSpPr>
          <p:cNvPr id="401" name="de maîtrise de soi"/>
          <p:cNvSpPr txBox="1"/>
          <p:nvPr/>
        </p:nvSpPr>
        <p:spPr>
          <a:xfrm>
            <a:off x="3799018" y="1479451"/>
            <a:ext cx="280848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de maîtrise de soi</a:t>
            </a:r>
          </a:p>
        </p:txBody>
      </p:sp>
      <p:sp>
        <p:nvSpPr>
          <p:cNvPr id="402"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a:pPr>
            <a:r>
              <a:t>En grec</a:t>
            </a:r>
          </a:p>
          <a:p>
            <a:pPr algn="r" defTabSz="283463">
              <a:defRPr sz="1984" u="sng"/>
            </a:pPr>
            <a:r>
              <a:t>Le choix</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9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Le choix"/>
          <p:cNvSpPr txBox="1"/>
          <p:nvPr>
            <p:ph type="title"/>
          </p:nvPr>
        </p:nvSpPr>
        <p:spPr>
          <a:xfrm>
            <a:off x="388393" y="301601"/>
            <a:ext cx="8178801" cy="1905001"/>
          </a:xfrm>
          <a:prstGeom prst="rect">
            <a:avLst/>
          </a:prstGeom>
        </p:spPr>
        <p:txBody>
          <a:bodyPr/>
          <a:lstStyle/>
          <a:p>
            <a:pPr/>
            <a:r>
              <a:t>Le choix</a:t>
            </a:r>
          </a:p>
        </p:txBody>
      </p:sp>
      <p:sp>
        <p:nvSpPr>
          <p:cNvPr id="405" name="Un fruit à cueillir : Le fruit de l'Esprit, c'est l'amour, la joie, la paix, la patience, la bonté, la bienveillance, la foi, la douceur, la maîtrise de soi (Gal 5.22)…"/>
          <p:cNvSpPr txBox="1"/>
          <p:nvPr>
            <p:ph type="body" idx="1"/>
          </p:nvPr>
        </p:nvSpPr>
        <p:spPr>
          <a:xfrm>
            <a:off x="431800" y="2713371"/>
            <a:ext cx="9097268" cy="4626623"/>
          </a:xfrm>
          <a:prstGeom prst="rect">
            <a:avLst/>
          </a:prstGeom>
        </p:spPr>
        <p:txBody>
          <a:bodyPr>
            <a:normAutofit fontScale="100000" lnSpcReduction="0"/>
          </a:bodyPr>
          <a:lstStyle/>
          <a:p>
            <a:pPr lvl="1" marL="885190" indent="-377825" defTabSz="388620">
              <a:spcBef>
                <a:spcPts val="0"/>
              </a:spcBef>
              <a:defRPr sz="2635"/>
            </a:pPr>
            <a:r>
              <a:rPr u="sng"/>
              <a:t>Un fruit à cueillir</a:t>
            </a:r>
            <a:r>
              <a:t> : L</a:t>
            </a:r>
            <a:r>
              <a:rPr i="1"/>
              <a:t>e fruit de l'Esprit, c'est l'amour, la joie, la paix, la patience, la bonté, la bienveillance, la foi, la douceur, la maîtrise de soi</a:t>
            </a:r>
            <a:r>
              <a:t> (Gal 5.22)</a:t>
            </a:r>
          </a:p>
          <a:p>
            <a:pPr lvl="1" marL="885190" indent="-377825" defTabSz="388620">
              <a:spcBef>
                <a:spcPts val="0"/>
              </a:spcBef>
              <a:defRPr sz="2635"/>
            </a:pPr>
            <a:r>
              <a:rPr u="sng"/>
              <a:t>Un pilier de la vie chrétienne</a:t>
            </a:r>
            <a:r>
              <a:t> : </a:t>
            </a:r>
            <a:r>
              <a:rPr i="1"/>
              <a:t>Comme Paul discourait sur la justice, sur la maîtrise de soi et sur le jugement à venir</a:t>
            </a:r>
            <a:r>
              <a:t> (Ac 24.25)</a:t>
            </a:r>
          </a:p>
          <a:p>
            <a:pPr lvl="1" marL="885190" indent="-377825" defTabSz="388620">
              <a:spcBef>
                <a:spcPts val="0"/>
              </a:spcBef>
              <a:defRPr sz="2635"/>
            </a:pPr>
            <a:r>
              <a:rPr u="sng"/>
              <a:t>Une rigueur nécessaire</a:t>
            </a:r>
            <a:r>
              <a:t> : </a:t>
            </a:r>
            <a:r>
              <a:rPr i="1"/>
              <a:t>Faites tous vos efforts afin d’ajouter à votre foi la qualité morale, à la qualité morale la connaissance, à la connaissance, la maîtrise de soi, à la maîtrise de soi la persévérance, à la persévérance la piété, à la piété l'amour fraternel, à l'amour fraternel l’amour [du prochain]</a:t>
            </a:r>
            <a:r>
              <a:t> (2Pi 1.5-7)</a:t>
            </a:r>
          </a:p>
        </p:txBody>
      </p:sp>
      <p:sp>
        <p:nvSpPr>
          <p:cNvPr id="406" name="de la maîtrise de soi"/>
          <p:cNvSpPr txBox="1"/>
          <p:nvPr/>
        </p:nvSpPr>
        <p:spPr>
          <a:xfrm>
            <a:off x="4270615" y="1478263"/>
            <a:ext cx="318849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de la maîtrise de soi</a:t>
            </a:r>
          </a:p>
        </p:txBody>
      </p:sp>
      <p:pic>
        <p:nvPicPr>
          <p:cNvPr id="407" name="pasted-image.tiff" descr="pasted-image.tiff"/>
          <p:cNvPicPr>
            <a:picLocks noChangeAspect="1"/>
          </p:cNvPicPr>
          <p:nvPr/>
        </p:nvPicPr>
        <p:blipFill>
          <a:blip r:embed="rId2">
            <a:extLst/>
          </a:blip>
          <a:stretch>
            <a:fillRect/>
          </a:stretch>
        </p:blipFill>
        <p:spPr>
          <a:xfrm>
            <a:off x="143933" y="135106"/>
            <a:ext cx="2421303" cy="2041188"/>
          </a:xfrm>
          <a:prstGeom prst="rect">
            <a:avLst/>
          </a:prstGeom>
          <a:ln w="12700">
            <a:miter lim="400000"/>
          </a:ln>
        </p:spPr>
      </p:pic>
      <p:sp>
        <p:nvSpPr>
          <p:cNvPr id="408"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a:pPr>
            <a:r>
              <a:t>En grec</a:t>
            </a:r>
          </a:p>
          <a:p>
            <a:pPr algn="r" defTabSz="283463">
              <a:defRPr sz="1984" u="sng"/>
            </a:pPr>
            <a:r>
              <a:t>Le choix</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0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Synthèse pastorale"/>
          <p:cNvSpPr txBox="1"/>
          <p:nvPr>
            <p:ph type="title"/>
          </p:nvPr>
        </p:nvSpPr>
        <p:spPr>
          <a:xfrm>
            <a:off x="1587273" y="514961"/>
            <a:ext cx="8178801" cy="1905001"/>
          </a:xfrm>
          <a:prstGeom prst="rect">
            <a:avLst/>
          </a:prstGeom>
        </p:spPr>
        <p:txBody>
          <a:bodyPr/>
          <a:lstStyle/>
          <a:p>
            <a:pPr/>
            <a:r>
              <a:t>Synthèse pastorale</a:t>
            </a:r>
          </a:p>
        </p:txBody>
      </p:sp>
      <p:sp>
        <p:nvSpPr>
          <p:cNvPr id="411" name="Colère, crainte, honte, humiliation, ennemi, solitude,…"/>
          <p:cNvSpPr/>
          <p:nvPr/>
        </p:nvSpPr>
        <p:spPr>
          <a:xfrm>
            <a:off x="522247" y="3058160"/>
            <a:ext cx="1726765" cy="4090909"/>
          </a:xfrm>
          <a:prstGeom prst="ellipse">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800100">
              <a:defRPr sz="2200">
                <a:effectLst>
                  <a:outerShdw sx="100000" sy="100000" kx="0" ky="0" algn="b" rotWithShape="0" blurRad="25400" dist="23998" dir="2700000">
                    <a:srgbClr val="000000">
                      <a:alpha val="31034"/>
                    </a:srgbClr>
                  </a:outerShdw>
                </a:effectLst>
              </a:defRPr>
            </a:pPr>
            <a:r>
              <a:t>Colère, crainte, honte, humiliation, ennemi, solitude, </a:t>
            </a:r>
          </a:p>
          <a:p>
            <a:pPr defTabSz="800100">
              <a:defRPr sz="2200">
                <a:effectLst>
                  <a:outerShdw sx="100000" sy="100000" kx="0" ky="0" algn="b" rotWithShape="0" blurRad="25400" dist="23998" dir="2700000">
                    <a:srgbClr val="000000">
                      <a:alpha val="31034"/>
                    </a:srgbClr>
                  </a:outerShdw>
                </a:effectLst>
              </a:defRPr>
            </a:pPr>
            <a:r>
              <a:t>…</a:t>
            </a:r>
          </a:p>
        </p:txBody>
      </p:sp>
      <p:sp>
        <p:nvSpPr>
          <p:cNvPr id="412"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a:pPr>
            <a:r>
              <a:t>En grec</a:t>
            </a:r>
          </a:p>
          <a:p>
            <a:pPr algn="r" defTabSz="283463">
              <a:defRPr sz="1984"/>
            </a:pPr>
            <a:r>
              <a:t>Le choix</a:t>
            </a:r>
          </a:p>
        </p:txBody>
      </p:sp>
      <p:pic>
        <p:nvPicPr>
          <p:cNvPr id="413" name="pasted-image.tiff" descr="pasted-image.tiff"/>
          <p:cNvPicPr>
            <a:picLocks noChangeAspect="1"/>
          </p:cNvPicPr>
          <p:nvPr/>
        </p:nvPicPr>
        <p:blipFill>
          <a:blip r:embed="rId2">
            <a:extLst/>
          </a:blip>
          <a:srcRect l="11930" t="11740" r="8390" b="11740"/>
          <a:stretch>
            <a:fillRect/>
          </a:stretch>
        </p:blipFill>
        <p:spPr>
          <a:xfrm>
            <a:off x="141525" y="278328"/>
            <a:ext cx="2276833" cy="2186544"/>
          </a:xfrm>
          <a:prstGeom prst="rect">
            <a:avLst/>
          </a:prstGeom>
          <a:ln w="12700">
            <a:miter lim="400000"/>
          </a:ln>
        </p:spPr>
      </p:pic>
      <p:sp>
        <p:nvSpPr>
          <p:cNvPr id="414" name="Le chemin de la maîtrise de soi"/>
          <p:cNvSpPr txBox="1"/>
          <p:nvPr/>
        </p:nvSpPr>
        <p:spPr>
          <a:xfrm>
            <a:off x="4763166" y="1774272"/>
            <a:ext cx="486291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Le chemin de la maîtrise de soi</a:t>
            </a:r>
          </a:p>
        </p:txBody>
      </p:sp>
      <p:sp>
        <p:nvSpPr>
          <p:cNvPr id="415" name="des états d’âme"/>
          <p:cNvSpPr txBox="1"/>
          <p:nvPr/>
        </p:nvSpPr>
        <p:spPr>
          <a:xfrm>
            <a:off x="458811" y="7120683"/>
            <a:ext cx="1853637"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300"/>
            </a:lvl1pPr>
          </a:lstStyle>
          <a:p>
            <a:pPr/>
            <a:r>
              <a:t>des états d’âme</a:t>
            </a:r>
          </a:p>
        </p:txBody>
      </p:sp>
      <p:sp>
        <p:nvSpPr>
          <p:cNvPr id="416" name="L’emportement"/>
          <p:cNvSpPr txBox="1"/>
          <p:nvPr/>
        </p:nvSpPr>
        <p:spPr>
          <a:xfrm>
            <a:off x="498604" y="6587683"/>
            <a:ext cx="177405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300"/>
            </a:lvl1pPr>
          </a:lstStyle>
          <a:p>
            <a:pPr/>
            <a:r>
              <a:t>L’emportement</a:t>
            </a:r>
          </a:p>
        </p:txBody>
      </p:sp>
      <p:sp>
        <p:nvSpPr>
          <p:cNvPr id="417" name="génère"/>
          <p:cNvSpPr txBox="1"/>
          <p:nvPr/>
        </p:nvSpPr>
        <p:spPr>
          <a:xfrm>
            <a:off x="961429" y="6857683"/>
            <a:ext cx="84840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300"/>
            </a:lvl1pPr>
          </a:lstStyle>
          <a:p>
            <a:pPr/>
            <a:r>
              <a:t>génère</a:t>
            </a:r>
          </a:p>
        </p:txBody>
      </p:sp>
      <p:sp>
        <p:nvSpPr>
          <p:cNvPr id="418" name="Ligne"/>
          <p:cNvSpPr/>
          <p:nvPr/>
        </p:nvSpPr>
        <p:spPr>
          <a:xfrm>
            <a:off x="2359660" y="5156200"/>
            <a:ext cx="431907" cy="0"/>
          </a:xfrm>
          <a:prstGeom prst="line">
            <a:avLst/>
          </a:prstGeom>
          <a:ln w="76200">
            <a:solidFill>
              <a:schemeClr val="accent5">
                <a:hueOff val="100859"/>
                <a:satOff val="-13629"/>
                <a:lumOff val="23879"/>
              </a:schemeClr>
            </a:solidFill>
            <a:miter lim="400000"/>
            <a:tailEnd type="triangle"/>
          </a:ln>
        </p:spPr>
        <p:txBody>
          <a:bodyPr lIns="50800" tIns="50800" rIns="50800" bIns="50800" anchor="ctr"/>
          <a:lstStyle/>
          <a:p>
            <a:pPr defTabSz="800100">
              <a:defRPr sz="2200">
                <a:effectLst>
                  <a:outerShdw sx="100000" sy="100000" kx="0" ky="0" algn="b" rotWithShape="0" blurRad="25400" dist="23998" dir="2700000">
                    <a:srgbClr val="000000">
                      <a:alpha val="31034"/>
                    </a:srgbClr>
                  </a:outerShdw>
                </a:effectLst>
              </a:defRPr>
            </a:pPr>
          </a:p>
        </p:txBody>
      </p:sp>
      <p:grpSp>
        <p:nvGrpSpPr>
          <p:cNvPr id="423" name="Grouper"/>
          <p:cNvGrpSpPr/>
          <p:nvPr/>
        </p:nvGrpSpPr>
        <p:grpSpPr>
          <a:xfrm>
            <a:off x="2895600" y="3032760"/>
            <a:ext cx="1993027" cy="4519725"/>
            <a:chOff x="0" y="0"/>
            <a:chExt cx="1993026" cy="4519724"/>
          </a:xfrm>
        </p:grpSpPr>
        <p:sp>
          <p:nvSpPr>
            <p:cNvPr id="419" name="Vengeance, timidité, perfectionnisme, victimisation,…"/>
            <p:cNvSpPr/>
            <p:nvPr/>
          </p:nvSpPr>
          <p:spPr>
            <a:xfrm>
              <a:off x="0" y="0"/>
              <a:ext cx="1993027" cy="4090909"/>
            </a:xfrm>
            <a:prstGeom prst="ellipse">
              <a:avLst/>
            </a:prstGeom>
            <a:gradFill flip="none" rotWithShape="1">
              <a:gsLst>
                <a:gs pos="0">
                  <a:srgbClr val="2F70D3"/>
                </a:gs>
                <a:gs pos="100000">
                  <a:srgbClr val="2A62CA"/>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800100">
                <a:defRPr sz="2200">
                  <a:effectLst>
                    <a:outerShdw sx="100000" sy="100000" kx="0" ky="0" algn="b" rotWithShape="0" blurRad="25400" dist="23998" dir="2700000">
                      <a:srgbClr val="000000">
                        <a:alpha val="31034"/>
                      </a:srgbClr>
                    </a:outerShdw>
                  </a:effectLst>
                </a:defRPr>
              </a:pPr>
              <a:r>
                <a:t>Vengeance, timidité, perfectionnisme, victimisation,</a:t>
              </a:r>
            </a:p>
            <a:p>
              <a:pPr defTabSz="800100">
                <a:defRPr sz="2200">
                  <a:effectLst>
                    <a:outerShdw sx="100000" sy="100000" kx="0" ky="0" algn="b" rotWithShape="0" blurRad="25400" dist="23998" dir="2700000">
                      <a:srgbClr val="000000">
                        <a:alpha val="31034"/>
                      </a:srgbClr>
                    </a:outerShdw>
                  </a:effectLst>
                </a:defRPr>
              </a:pPr>
              <a:r>
                <a:t>inquiétude,</a:t>
              </a:r>
            </a:p>
            <a:p>
              <a:pPr defTabSz="800100">
                <a:defRPr sz="2200">
                  <a:effectLst>
                    <a:outerShdw sx="100000" sy="100000" kx="0" ky="0" algn="b" rotWithShape="0" blurRad="25400" dist="23998" dir="2700000">
                      <a:srgbClr val="000000">
                        <a:alpha val="31034"/>
                      </a:srgbClr>
                    </a:outerShdw>
                  </a:effectLst>
                </a:defRPr>
              </a:pPr>
              <a:r>
                <a:t>défaitisme…</a:t>
              </a:r>
            </a:p>
          </p:txBody>
        </p:sp>
        <p:sp>
          <p:nvSpPr>
            <p:cNvPr id="420" name="dans un projet"/>
            <p:cNvSpPr txBox="1"/>
            <p:nvPr/>
          </p:nvSpPr>
          <p:spPr>
            <a:xfrm>
              <a:off x="151563" y="4087924"/>
              <a:ext cx="1689901"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dans un projet</a:t>
              </a:r>
            </a:p>
          </p:txBody>
        </p:sp>
        <p:sp>
          <p:nvSpPr>
            <p:cNvPr id="421" name="s’enracine"/>
            <p:cNvSpPr txBox="1"/>
            <p:nvPr/>
          </p:nvSpPr>
          <p:spPr>
            <a:xfrm>
              <a:off x="398736" y="3824923"/>
              <a:ext cx="119555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s’enracine</a:t>
              </a:r>
            </a:p>
          </p:txBody>
        </p:sp>
        <p:sp>
          <p:nvSpPr>
            <p:cNvPr id="422" name="L’emportement"/>
            <p:cNvSpPr txBox="1"/>
            <p:nvPr/>
          </p:nvSpPr>
          <p:spPr>
            <a:xfrm>
              <a:off x="118002" y="3554924"/>
              <a:ext cx="1774051"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L’emportement</a:t>
              </a:r>
            </a:p>
          </p:txBody>
        </p:sp>
      </p:grpSp>
      <p:grpSp>
        <p:nvGrpSpPr>
          <p:cNvPr id="430" name="Grouper"/>
          <p:cNvGrpSpPr/>
          <p:nvPr/>
        </p:nvGrpSpPr>
        <p:grpSpPr>
          <a:xfrm>
            <a:off x="4992660" y="3032760"/>
            <a:ext cx="2528968" cy="4519725"/>
            <a:chOff x="0" y="0"/>
            <a:chExt cx="2528967" cy="4519724"/>
          </a:xfrm>
        </p:grpSpPr>
        <p:grpSp>
          <p:nvGrpSpPr>
            <p:cNvPr id="427" name="Grouper"/>
            <p:cNvGrpSpPr/>
            <p:nvPr/>
          </p:nvGrpSpPr>
          <p:grpSpPr>
            <a:xfrm>
              <a:off x="0" y="-1"/>
              <a:ext cx="2528968" cy="4519726"/>
              <a:chOff x="0" y="0"/>
              <a:chExt cx="2528967" cy="4519724"/>
            </a:xfrm>
          </p:grpSpPr>
          <p:sp>
            <p:nvSpPr>
              <p:cNvPr id="424" name="Indignation…"/>
              <p:cNvSpPr/>
              <p:nvPr/>
            </p:nvSpPr>
            <p:spPr>
              <a:xfrm>
                <a:off x="535940" y="0"/>
                <a:ext cx="1993028" cy="4090909"/>
              </a:xfrm>
              <a:prstGeom prst="ellipse">
                <a:avLst/>
              </a:prstGeom>
              <a:gradFill flip="none" rotWithShape="1">
                <a:gsLst>
                  <a:gs pos="0">
                    <a:srgbClr val="8FC6FF"/>
                  </a:gs>
                  <a:gs pos="100000">
                    <a:srgbClr val="306FE6"/>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800100">
                  <a:defRPr sz="2200">
                    <a:effectLst>
                      <a:outerShdw sx="100000" sy="100000" kx="0" ky="0" algn="b" rotWithShape="0" blurRad="25400" dist="23998" dir="2700000">
                        <a:srgbClr val="000000">
                          <a:alpha val="31034"/>
                        </a:srgbClr>
                      </a:outerShdw>
                    </a:effectLst>
                  </a:defRPr>
                </a:pPr>
                <a:r>
                  <a:t>Indignation</a:t>
                </a:r>
              </a:p>
              <a:p>
                <a:pPr defTabSz="800100">
                  <a:defRPr spc="-110" sz="2200">
                    <a:effectLst>
                      <a:outerShdw sx="100000" sy="100000" kx="0" ky="0" algn="b" rotWithShape="0" blurRad="25400" dist="23998" dir="2700000">
                        <a:srgbClr val="000000">
                          <a:alpha val="31034"/>
                        </a:srgbClr>
                      </a:outerShdw>
                    </a:effectLst>
                  </a:defRPr>
                </a:pPr>
                <a:r>
                  <a:t>Responsabilisation</a:t>
                </a:r>
              </a:p>
              <a:p>
                <a:pPr defTabSz="800100">
                  <a:defRPr sz="2200">
                    <a:effectLst>
                      <a:outerShdw sx="100000" sy="100000" kx="0" ky="0" algn="b" rotWithShape="0" blurRad="25400" dist="23998" dir="2700000">
                        <a:srgbClr val="000000">
                          <a:alpha val="31034"/>
                        </a:srgbClr>
                      </a:outerShdw>
                    </a:effectLst>
                  </a:defRPr>
                </a:pPr>
                <a:r>
                  <a:t>Obéissance</a:t>
                </a:r>
              </a:p>
              <a:p>
                <a:pPr defTabSz="800100">
                  <a:defRPr sz="2200">
                    <a:effectLst>
                      <a:outerShdw sx="100000" sy="100000" kx="0" ky="0" algn="b" rotWithShape="0" blurRad="25400" dist="23998" dir="2700000">
                        <a:srgbClr val="000000">
                          <a:alpha val="31034"/>
                        </a:srgbClr>
                      </a:outerShdw>
                    </a:effectLst>
                  </a:defRPr>
                </a:pPr>
                <a:r>
                  <a:t>Patience</a:t>
                </a:r>
              </a:p>
              <a:p>
                <a:pPr defTabSz="800100">
                  <a:defRPr sz="2200">
                    <a:effectLst>
                      <a:outerShdw sx="100000" sy="100000" kx="0" ky="0" algn="b" rotWithShape="0" blurRad="25400" dist="23998" dir="2700000">
                        <a:srgbClr val="000000">
                          <a:alpha val="31034"/>
                        </a:srgbClr>
                      </a:outerShdw>
                    </a:effectLst>
                  </a:defRPr>
                </a:pPr>
                <a:r>
                  <a:t>Courage</a:t>
                </a:r>
              </a:p>
            </p:txBody>
          </p:sp>
          <p:sp>
            <p:nvSpPr>
              <p:cNvPr id="425" name="Ligne"/>
              <p:cNvSpPr/>
              <p:nvPr/>
            </p:nvSpPr>
            <p:spPr>
              <a:xfrm>
                <a:off x="0" y="2201425"/>
                <a:ext cx="431907" cy="1"/>
              </a:xfrm>
              <a:prstGeom prst="line">
                <a:avLst/>
              </a:prstGeom>
              <a:noFill/>
              <a:ln w="76200" cap="flat">
                <a:solidFill>
                  <a:schemeClr val="accent5">
                    <a:hueOff val="100859"/>
                    <a:satOff val="-13629"/>
                    <a:lumOff val="23879"/>
                  </a:schemeClr>
                </a:solidFill>
                <a:prstDash val="solid"/>
                <a:miter lim="400000"/>
                <a:tailEnd type="triangle" w="med" len="med"/>
              </a:ln>
              <a:effectLst/>
            </p:spPr>
            <p:txBody>
              <a:bodyPr wrap="square" lIns="50800" tIns="50800" rIns="50800" bIns="50800" numCol="1" anchor="ctr">
                <a:noAutofit/>
              </a:bodyPr>
              <a:lstStyle/>
              <a:p>
                <a:pPr defTabSz="800100">
                  <a:defRPr sz="2200">
                    <a:effectLst>
                      <a:outerShdw sx="100000" sy="100000" kx="0" ky="0" algn="b" rotWithShape="0" blurRad="25400" dist="23998" dir="2700000">
                        <a:srgbClr val="000000">
                          <a:alpha val="31034"/>
                        </a:srgbClr>
                      </a:outerShdw>
                    </a:effectLst>
                  </a:defRPr>
                </a:pPr>
              </a:p>
            </p:txBody>
          </p:sp>
          <p:sp>
            <p:nvSpPr>
              <p:cNvPr id="426" name="mieux penser"/>
              <p:cNvSpPr txBox="1"/>
              <p:nvPr/>
            </p:nvSpPr>
            <p:spPr>
              <a:xfrm>
                <a:off x="738849" y="4087924"/>
                <a:ext cx="1587210"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mieux penser</a:t>
                </a:r>
              </a:p>
            </p:txBody>
          </p:sp>
        </p:grpSp>
        <p:sp>
          <p:nvSpPr>
            <p:cNvPr id="428" name="de soi pour"/>
            <p:cNvSpPr txBox="1"/>
            <p:nvPr/>
          </p:nvSpPr>
          <p:spPr>
            <a:xfrm>
              <a:off x="839715" y="3821924"/>
              <a:ext cx="133347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de soi pour</a:t>
              </a:r>
            </a:p>
          </p:txBody>
        </p:sp>
        <p:sp>
          <p:nvSpPr>
            <p:cNvPr id="429" name="La maîtrise"/>
            <p:cNvSpPr txBox="1"/>
            <p:nvPr/>
          </p:nvSpPr>
          <p:spPr>
            <a:xfrm>
              <a:off x="850939" y="3551924"/>
              <a:ext cx="132805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La maîtrise</a:t>
              </a:r>
            </a:p>
          </p:txBody>
        </p:sp>
      </p:grpSp>
      <p:grpSp>
        <p:nvGrpSpPr>
          <p:cNvPr id="437" name="Grouper"/>
          <p:cNvGrpSpPr/>
          <p:nvPr/>
        </p:nvGrpSpPr>
        <p:grpSpPr>
          <a:xfrm>
            <a:off x="7625660" y="3032760"/>
            <a:ext cx="2528969" cy="4519725"/>
            <a:chOff x="0" y="0"/>
            <a:chExt cx="2528967" cy="4519724"/>
          </a:xfrm>
        </p:grpSpPr>
        <p:grpSp>
          <p:nvGrpSpPr>
            <p:cNvPr id="434" name="Grouper"/>
            <p:cNvGrpSpPr/>
            <p:nvPr/>
          </p:nvGrpSpPr>
          <p:grpSpPr>
            <a:xfrm>
              <a:off x="0" y="-1"/>
              <a:ext cx="2528968" cy="4519726"/>
              <a:chOff x="0" y="0"/>
              <a:chExt cx="2528967" cy="4519724"/>
            </a:xfrm>
          </p:grpSpPr>
          <p:sp>
            <p:nvSpPr>
              <p:cNvPr id="431" name="Guérison des blessures, Meilleure image de soi, liberté, confiance, réussite…"/>
              <p:cNvSpPr/>
              <p:nvPr/>
            </p:nvSpPr>
            <p:spPr>
              <a:xfrm>
                <a:off x="535940" y="0"/>
                <a:ext cx="1993028" cy="4090909"/>
              </a:xfrm>
              <a:prstGeom prst="ellipse">
                <a:avLst/>
              </a:prstGeom>
              <a:gradFill flip="none" rotWithShape="1">
                <a:gsLst>
                  <a:gs pos="0">
                    <a:srgbClr val="F5FFF1"/>
                  </a:gs>
                  <a:gs pos="100000">
                    <a:srgbClr val="306FE6"/>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00100">
                  <a:defRPr sz="2200">
                    <a:effectLst>
                      <a:outerShdw sx="100000" sy="100000" kx="0" ky="0" algn="b" rotWithShape="0" blurRad="25400" dist="23998" dir="2700000">
                        <a:srgbClr val="000000">
                          <a:alpha val="31034"/>
                        </a:srgbClr>
                      </a:outerShdw>
                    </a:effectLst>
                  </a:defRPr>
                </a:lvl1pPr>
              </a:lstStyle>
              <a:p>
                <a:pPr/>
                <a:r>
                  <a:t>Guérison des blessures, Meilleure image de soi, liberté, confiance, réussite…</a:t>
                </a:r>
              </a:p>
            </p:txBody>
          </p:sp>
          <p:sp>
            <p:nvSpPr>
              <p:cNvPr id="432" name="Ligne"/>
              <p:cNvSpPr/>
              <p:nvPr/>
            </p:nvSpPr>
            <p:spPr>
              <a:xfrm>
                <a:off x="0" y="2201425"/>
                <a:ext cx="431907" cy="1"/>
              </a:xfrm>
              <a:prstGeom prst="line">
                <a:avLst/>
              </a:prstGeom>
              <a:noFill/>
              <a:ln w="76200" cap="flat">
                <a:solidFill>
                  <a:schemeClr val="accent5">
                    <a:hueOff val="100859"/>
                    <a:satOff val="-13629"/>
                    <a:lumOff val="23879"/>
                  </a:schemeClr>
                </a:solidFill>
                <a:prstDash val="solid"/>
                <a:miter lim="400000"/>
                <a:tailEnd type="triangle" w="med" len="med"/>
              </a:ln>
              <a:effectLst/>
            </p:spPr>
            <p:txBody>
              <a:bodyPr wrap="square" lIns="50800" tIns="50800" rIns="50800" bIns="50800" numCol="1" anchor="ctr">
                <a:noAutofit/>
              </a:bodyPr>
              <a:lstStyle/>
              <a:p>
                <a:pPr defTabSz="800100">
                  <a:defRPr sz="2200">
                    <a:effectLst>
                      <a:outerShdw sx="100000" sy="100000" kx="0" ky="0" algn="b" rotWithShape="0" blurRad="25400" dist="23998" dir="2700000">
                        <a:srgbClr val="000000">
                          <a:alpha val="31034"/>
                        </a:srgbClr>
                      </a:outerShdw>
                    </a:effectLst>
                  </a:defRPr>
                </a:pPr>
              </a:p>
            </p:txBody>
          </p:sp>
          <p:sp>
            <p:nvSpPr>
              <p:cNvPr id="433" name="bien faire"/>
              <p:cNvSpPr txBox="1"/>
              <p:nvPr/>
            </p:nvSpPr>
            <p:spPr>
              <a:xfrm>
                <a:off x="906023" y="4087924"/>
                <a:ext cx="1135653"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bien faire</a:t>
                </a:r>
              </a:p>
            </p:txBody>
          </p:sp>
        </p:grpSp>
        <p:sp>
          <p:nvSpPr>
            <p:cNvPr id="435" name="de soi pour"/>
            <p:cNvSpPr txBox="1"/>
            <p:nvPr/>
          </p:nvSpPr>
          <p:spPr>
            <a:xfrm>
              <a:off x="804209" y="3848923"/>
              <a:ext cx="133347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de soi pour</a:t>
              </a:r>
            </a:p>
          </p:txBody>
        </p:sp>
        <p:sp>
          <p:nvSpPr>
            <p:cNvPr id="436" name="La maîtrise"/>
            <p:cNvSpPr txBox="1"/>
            <p:nvPr/>
          </p:nvSpPr>
          <p:spPr>
            <a:xfrm>
              <a:off x="815433" y="3578924"/>
              <a:ext cx="132805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300"/>
              </a:lvl1pPr>
            </a:lstStyle>
            <a:p>
              <a:pPr/>
              <a:r>
                <a:t>La maîtrise</a:t>
              </a:r>
            </a:p>
          </p:txBody>
        </p:sp>
      </p:gr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Introduction"/>
          <p:cNvSpPr txBox="1"/>
          <p:nvPr>
            <p:ph type="title"/>
          </p:nvPr>
        </p:nvSpPr>
        <p:spPr>
          <a:xfrm>
            <a:off x="1136401" y="537499"/>
            <a:ext cx="8178801" cy="1905001"/>
          </a:xfrm>
          <a:prstGeom prst="rect">
            <a:avLst/>
          </a:prstGeom>
        </p:spPr>
        <p:txBody>
          <a:bodyPr/>
          <a:lstStyle/>
          <a:p>
            <a:pPr/>
            <a:r>
              <a:t>Introduction</a:t>
            </a:r>
          </a:p>
        </p:txBody>
      </p:sp>
      <p:sp>
        <p:nvSpPr>
          <p:cNvPr id="339" name="Un mot connu mais incompris, assimilé à la colère…"/>
          <p:cNvSpPr txBox="1"/>
          <p:nvPr>
            <p:ph type="body" idx="1"/>
          </p:nvPr>
        </p:nvSpPr>
        <p:spPr>
          <a:xfrm>
            <a:off x="990600" y="2549000"/>
            <a:ext cx="8470404" cy="4470401"/>
          </a:xfrm>
          <a:prstGeom prst="rect">
            <a:avLst/>
          </a:prstGeom>
        </p:spPr>
        <p:txBody>
          <a:bodyPr>
            <a:normAutofit fontScale="100000" lnSpcReduction="0"/>
          </a:bodyPr>
          <a:lstStyle/>
          <a:p>
            <a:pPr>
              <a:spcBef>
                <a:spcPts val="0"/>
              </a:spcBef>
            </a:pPr>
            <a:r>
              <a:t>Un mot connu mais incompris, assimilé à la colère</a:t>
            </a:r>
          </a:p>
          <a:p>
            <a:pPr>
              <a:spcBef>
                <a:spcPts val="0"/>
              </a:spcBef>
            </a:pPr>
            <a:r>
              <a:t>Un problème universel</a:t>
            </a:r>
          </a:p>
          <a:p>
            <a:pPr>
              <a:spcBef>
                <a:spcPts val="0"/>
              </a:spcBef>
            </a:pPr>
            <a:r>
              <a:t>Un ingrédient basique de l’échec</a:t>
            </a:r>
          </a:p>
          <a:p>
            <a:pPr>
              <a:spcBef>
                <a:spcPts val="0"/>
              </a:spcBef>
            </a:pPr>
            <a:r>
              <a:t>Comment le réfréner ?</a:t>
            </a:r>
          </a:p>
        </p:txBody>
      </p:sp>
      <p:pic>
        <p:nvPicPr>
          <p:cNvPr id="340" name="pasted-image.tiff" descr="pasted-image.tiff"/>
          <p:cNvPicPr>
            <a:picLocks noChangeAspect="1"/>
          </p:cNvPicPr>
          <p:nvPr/>
        </p:nvPicPr>
        <p:blipFill>
          <a:blip r:embed="rId2">
            <a:extLst/>
          </a:blip>
          <a:stretch>
            <a:fillRect/>
          </a:stretch>
        </p:blipFill>
        <p:spPr>
          <a:xfrm>
            <a:off x="71249" y="61249"/>
            <a:ext cx="2857501" cy="2857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3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Plan"/>
          <p:cNvSpPr txBox="1"/>
          <p:nvPr>
            <p:ph type="title"/>
          </p:nvPr>
        </p:nvSpPr>
        <p:spPr>
          <a:xfrm>
            <a:off x="1860599" y="273199"/>
            <a:ext cx="8178801" cy="1905001"/>
          </a:xfrm>
          <a:prstGeom prst="rect">
            <a:avLst/>
          </a:prstGeom>
        </p:spPr>
        <p:txBody>
          <a:bodyPr/>
          <a:lstStyle/>
          <a:p>
            <a:pPr/>
            <a:r>
              <a:t>Plan</a:t>
            </a:r>
          </a:p>
        </p:txBody>
      </p:sp>
      <p:sp>
        <p:nvSpPr>
          <p:cNvPr id="343" name="Définitions…"/>
          <p:cNvSpPr txBox="1"/>
          <p:nvPr>
            <p:ph type="body" idx="1"/>
          </p:nvPr>
        </p:nvSpPr>
        <p:spPr>
          <a:xfrm>
            <a:off x="1860599" y="2228999"/>
            <a:ext cx="8178801" cy="4470401"/>
          </a:xfrm>
          <a:prstGeom prst="rect">
            <a:avLst/>
          </a:prstGeom>
        </p:spPr>
        <p:txBody>
          <a:bodyPr/>
          <a:lstStyle/>
          <a:p>
            <a:pPr marL="0" indent="0" algn="ctr">
              <a:spcBef>
                <a:spcPts val="0"/>
              </a:spcBef>
              <a:buSzTx/>
              <a:buNone/>
              <a:defRPr sz="3800"/>
            </a:pPr>
            <a:r>
              <a:t>Définitions</a:t>
            </a:r>
          </a:p>
          <a:p>
            <a:pPr marL="0" indent="0" algn="ctr">
              <a:spcBef>
                <a:spcPts val="0"/>
              </a:spcBef>
              <a:buSzTx/>
              <a:buNone/>
              <a:defRPr sz="3800"/>
            </a:pPr>
            <a:r>
              <a:t>L’emportement dans le grec</a:t>
            </a:r>
          </a:p>
          <a:p>
            <a:pPr marL="0" indent="0" algn="ctr">
              <a:spcBef>
                <a:spcPts val="0"/>
              </a:spcBef>
              <a:buSzTx/>
              <a:buNone/>
              <a:defRPr sz="3800"/>
            </a:pPr>
            <a:r>
              <a:t>La maîtrise de soi</a:t>
            </a:r>
          </a:p>
        </p:txBody>
      </p:sp>
      <p:pic>
        <p:nvPicPr>
          <p:cNvPr id="344" name="pasted-image.tiff" descr="pasted-image.tiff"/>
          <p:cNvPicPr>
            <a:picLocks noChangeAspect="0"/>
          </p:cNvPicPr>
          <p:nvPr/>
        </p:nvPicPr>
        <p:blipFill>
          <a:blip r:embed="rId2">
            <a:extLst/>
          </a:blip>
          <a:srcRect l="38293" t="26520" r="38256" b="26559"/>
          <a:stretch>
            <a:fillRect/>
          </a:stretch>
        </p:blipFill>
        <p:spPr>
          <a:xfrm>
            <a:off x="928284" y="572270"/>
            <a:ext cx="632698" cy="3452595"/>
          </a:xfrm>
          <a:custGeom>
            <a:avLst/>
            <a:gdLst/>
            <a:ahLst/>
            <a:cxnLst>
              <a:cxn ang="0">
                <a:pos x="wd2" y="hd2"/>
              </a:cxn>
              <a:cxn ang="5400000">
                <a:pos x="wd2" y="hd2"/>
              </a:cxn>
              <a:cxn ang="10800000">
                <a:pos x="wd2" y="hd2"/>
              </a:cxn>
              <a:cxn ang="16200000">
                <a:pos x="wd2" y="hd2"/>
              </a:cxn>
            </a:cxnLst>
            <a:rect l="0" t="0" r="r" b="b"/>
            <a:pathLst>
              <a:path w="21483" h="21447" fill="norm" stroke="1" extrusionOk="0">
                <a:moveTo>
                  <a:pt x="11093" y="4"/>
                </a:moveTo>
                <a:cubicBezTo>
                  <a:pt x="9248" y="-40"/>
                  <a:pt x="7384" y="331"/>
                  <a:pt x="5730" y="1135"/>
                </a:cubicBezTo>
                <a:cubicBezTo>
                  <a:pt x="3523" y="2209"/>
                  <a:pt x="2118" y="3552"/>
                  <a:pt x="960" y="5714"/>
                </a:cubicBezTo>
                <a:cubicBezTo>
                  <a:pt x="325" y="6899"/>
                  <a:pt x="133" y="7707"/>
                  <a:pt x="30" y="9653"/>
                </a:cubicBezTo>
                <a:cubicBezTo>
                  <a:pt x="-117" y="12418"/>
                  <a:pt x="257" y="13831"/>
                  <a:pt x="1741" y="16142"/>
                </a:cubicBezTo>
                <a:cubicBezTo>
                  <a:pt x="2566" y="17426"/>
                  <a:pt x="2616" y="17628"/>
                  <a:pt x="2294" y="18482"/>
                </a:cubicBezTo>
                <a:cubicBezTo>
                  <a:pt x="1980" y="19314"/>
                  <a:pt x="2016" y="19506"/>
                  <a:pt x="2604" y="20225"/>
                </a:cubicBezTo>
                <a:cubicBezTo>
                  <a:pt x="2967" y="20669"/>
                  <a:pt x="3479" y="21118"/>
                  <a:pt x="3749" y="21223"/>
                </a:cubicBezTo>
                <a:cubicBezTo>
                  <a:pt x="4133" y="21373"/>
                  <a:pt x="4632" y="21444"/>
                  <a:pt x="5137" y="21447"/>
                </a:cubicBezTo>
                <a:cubicBezTo>
                  <a:pt x="5979" y="21453"/>
                  <a:pt x="6834" y="21269"/>
                  <a:pt x="7145" y="20940"/>
                </a:cubicBezTo>
                <a:cubicBezTo>
                  <a:pt x="7559" y="20501"/>
                  <a:pt x="8069" y="20428"/>
                  <a:pt x="10541" y="20454"/>
                </a:cubicBezTo>
                <a:cubicBezTo>
                  <a:pt x="12222" y="20472"/>
                  <a:pt x="13623" y="20620"/>
                  <a:pt x="13856" y="20804"/>
                </a:cubicBezTo>
                <a:cubicBezTo>
                  <a:pt x="14466" y="21287"/>
                  <a:pt x="16372" y="21560"/>
                  <a:pt x="16605" y="21198"/>
                </a:cubicBezTo>
                <a:cubicBezTo>
                  <a:pt x="16714" y="21029"/>
                  <a:pt x="17017" y="20890"/>
                  <a:pt x="17279" y="20890"/>
                </a:cubicBezTo>
                <a:cubicBezTo>
                  <a:pt x="18200" y="20890"/>
                  <a:pt x="18828" y="20015"/>
                  <a:pt x="18828" y="18736"/>
                </a:cubicBezTo>
                <a:cubicBezTo>
                  <a:pt x="18828" y="17873"/>
                  <a:pt x="19083" y="17110"/>
                  <a:pt x="19704" y="16142"/>
                </a:cubicBezTo>
                <a:cubicBezTo>
                  <a:pt x="20993" y="14135"/>
                  <a:pt x="21483" y="12592"/>
                  <a:pt x="21483" y="10467"/>
                </a:cubicBezTo>
                <a:cubicBezTo>
                  <a:pt x="21483" y="7002"/>
                  <a:pt x="20149" y="4178"/>
                  <a:pt x="17575" y="2178"/>
                </a:cubicBezTo>
                <a:cubicBezTo>
                  <a:pt x="15801" y="800"/>
                  <a:pt x="13466" y="60"/>
                  <a:pt x="11093" y="4"/>
                </a:cubicBezTo>
                <a:close/>
                <a:moveTo>
                  <a:pt x="7846" y="17609"/>
                </a:moveTo>
                <a:cubicBezTo>
                  <a:pt x="7930" y="17617"/>
                  <a:pt x="8004" y="17676"/>
                  <a:pt x="8075" y="17786"/>
                </a:cubicBezTo>
                <a:cubicBezTo>
                  <a:pt x="8192" y="17969"/>
                  <a:pt x="8156" y="18245"/>
                  <a:pt x="7994" y="18400"/>
                </a:cubicBezTo>
                <a:cubicBezTo>
                  <a:pt x="7798" y="18588"/>
                  <a:pt x="7624" y="18572"/>
                  <a:pt x="7482" y="18351"/>
                </a:cubicBezTo>
                <a:cubicBezTo>
                  <a:pt x="7364" y="18169"/>
                  <a:pt x="7401" y="17892"/>
                  <a:pt x="7563" y="17737"/>
                </a:cubicBezTo>
                <a:cubicBezTo>
                  <a:pt x="7661" y="17643"/>
                  <a:pt x="7761" y="17601"/>
                  <a:pt x="7846" y="17609"/>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Définitions"/>
          <p:cNvSpPr txBox="1"/>
          <p:nvPr>
            <p:ph type="title"/>
          </p:nvPr>
        </p:nvSpPr>
        <p:spPr>
          <a:xfrm>
            <a:off x="380600" y="395799"/>
            <a:ext cx="8178801" cy="1905001"/>
          </a:xfrm>
          <a:prstGeom prst="rect">
            <a:avLst/>
          </a:prstGeom>
        </p:spPr>
        <p:txBody>
          <a:bodyPr/>
          <a:lstStyle/>
          <a:p>
            <a:pPr/>
            <a:r>
              <a:t>Définitions</a:t>
            </a:r>
          </a:p>
        </p:txBody>
      </p:sp>
      <p:sp>
        <p:nvSpPr>
          <p:cNvPr id="347" name="Sentiment extrêmement vif et violent qui se manifeste par un comportement inhabituel : emportement d'amour, de joie, de colère, d'imagination, de passion; aimer, travailler avec emportement, vif accès de colère…"/>
          <p:cNvSpPr txBox="1"/>
          <p:nvPr>
            <p:ph type="body" idx="1"/>
          </p:nvPr>
        </p:nvSpPr>
        <p:spPr>
          <a:xfrm>
            <a:off x="990600" y="2787300"/>
            <a:ext cx="8178800" cy="4470401"/>
          </a:xfrm>
          <a:prstGeom prst="rect">
            <a:avLst/>
          </a:prstGeom>
        </p:spPr>
        <p:txBody>
          <a:bodyPr>
            <a:normAutofit fontScale="100000" lnSpcReduction="0"/>
          </a:bodyPr>
          <a:lstStyle/>
          <a:p>
            <a:pPr marL="0" indent="0" defTabSz="292607">
              <a:spcBef>
                <a:spcPts val="0"/>
              </a:spcBef>
              <a:buSzTx/>
              <a:buNone/>
              <a:defRPr sz="2048"/>
            </a:pPr>
            <a:r>
              <a:t>Sentiment extrêmement vif et violent qui se manifeste par un comportement inhabituel : emportement d'amour, de joie, de colère, d'imagination, de passion; aimer, travailler avec emportement, vif accès de colère</a:t>
            </a:r>
            <a:endParaRPr i="1"/>
          </a:p>
          <a:p>
            <a:pPr marL="0" indent="0" algn="r" defTabSz="292607">
              <a:spcBef>
                <a:spcPts val="600"/>
              </a:spcBef>
              <a:buSzTx/>
              <a:buNone/>
              <a:defRPr sz="2048"/>
            </a:pPr>
            <a:r>
              <a:rPr i="1"/>
              <a:t> </a:t>
            </a:r>
            <a:r>
              <a:t>(Larousse)</a:t>
            </a:r>
          </a:p>
          <a:p>
            <a:pPr marL="0" indent="0" defTabSz="292607">
              <a:spcBef>
                <a:spcPts val="0"/>
              </a:spcBef>
              <a:buSzTx/>
              <a:buNone/>
              <a:defRPr sz="2048"/>
            </a:pPr>
            <a:r>
              <a:t>Mouvement de l'âme qui la fait sortir hors des bornes de la raison. Les gens prompts ont de grands emportements de colère. Les jeunes gens ont des emportements dans la débauche. Les Auteurs qui écrivent les uns contre les autres tombent d'ordinaire dans l'emportement. Quelques-uns ont blâmé l'emportement des Casuïstes qui se sont trop relâchés dans la Morale.</a:t>
            </a:r>
            <a:endParaRPr i="1"/>
          </a:p>
          <a:p>
            <a:pPr marL="0" indent="0" algn="r" defTabSz="292607">
              <a:spcBef>
                <a:spcPts val="600"/>
              </a:spcBef>
              <a:buSzTx/>
              <a:buNone/>
              <a:defRPr sz="2048"/>
            </a:pPr>
            <a:r>
              <a:t> (Robert)</a:t>
            </a:r>
          </a:p>
          <a:p>
            <a:pPr marL="0" indent="0" defTabSz="292607">
              <a:spcBef>
                <a:spcPts val="0"/>
              </a:spcBef>
              <a:buSzTx/>
              <a:buNone/>
              <a:defRPr sz="2048"/>
            </a:pPr>
            <a:r>
              <a:t>Action de s’emporter</a:t>
            </a:r>
            <a:endParaRPr i="1"/>
          </a:p>
          <a:p>
            <a:pPr marL="0" indent="0" algn="r" defTabSz="292607">
              <a:spcBef>
                <a:spcPts val="0"/>
              </a:spcBef>
              <a:buSzTx/>
              <a:buNone/>
              <a:defRPr sz="2048"/>
            </a:pPr>
            <a:r>
              <a:t>(Wikipedia)</a:t>
            </a:r>
          </a:p>
        </p:txBody>
      </p:sp>
      <p:sp>
        <p:nvSpPr>
          <p:cNvPr id="348"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u="sng"/>
            </a:pPr>
            <a:r>
              <a:t>Définitions</a:t>
            </a:r>
          </a:p>
          <a:p>
            <a:pPr algn="r" defTabSz="283463">
              <a:defRPr sz="1984"/>
            </a:pPr>
            <a:r>
              <a:t>En grec</a:t>
            </a:r>
          </a:p>
          <a:p>
            <a:pPr algn="r" defTabSz="283463">
              <a:defRPr sz="1984"/>
            </a:pPr>
            <a:r>
              <a:t>Le choix</a:t>
            </a:r>
          </a:p>
        </p:txBody>
      </p:sp>
      <p:pic>
        <p:nvPicPr>
          <p:cNvPr id="349" name="pasted-image.tiff" descr="pasted-image.tiff"/>
          <p:cNvPicPr>
            <a:picLocks noChangeAspect="1"/>
          </p:cNvPicPr>
          <p:nvPr/>
        </p:nvPicPr>
        <p:blipFill>
          <a:blip r:embed="rId2">
            <a:extLst/>
          </a:blip>
          <a:stretch>
            <a:fillRect/>
          </a:stretch>
        </p:blipFill>
        <p:spPr>
          <a:xfrm>
            <a:off x="74930" y="74930"/>
            <a:ext cx="2363570" cy="2363570"/>
          </a:xfrm>
          <a:prstGeom prst="rect">
            <a:avLst/>
          </a:prstGeom>
          <a:ln w="12700">
            <a:miter lim="400000"/>
          </a:ln>
        </p:spPr>
      </p:pic>
      <p:sp>
        <p:nvSpPr>
          <p:cNvPr id="350" name="Du grec thumos"/>
          <p:cNvSpPr txBox="1"/>
          <p:nvPr/>
        </p:nvSpPr>
        <p:spPr>
          <a:xfrm>
            <a:off x="4849343" y="1699610"/>
            <a:ext cx="255071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Du grec thumos</a:t>
            </a:r>
          </a:p>
        </p:txBody>
      </p:sp>
      <p:sp>
        <p:nvSpPr>
          <p:cNvPr id="351" name="Le mouvement de l’âme"/>
          <p:cNvSpPr/>
          <p:nvPr/>
        </p:nvSpPr>
        <p:spPr>
          <a:xfrm>
            <a:off x="7884010" y="1307716"/>
            <a:ext cx="1883447" cy="1117594"/>
          </a:xfrm>
          <a:prstGeom prst="wedgeEllipseCallout">
            <a:avLst>
              <a:gd name="adj1" fmla="val -67262"/>
              <a:gd name="adj2" fmla="val 26174"/>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800100">
              <a:defRPr sz="2000">
                <a:effectLst>
                  <a:outerShdw sx="100000" sy="100000" kx="0" ky="0" algn="b" rotWithShape="0" blurRad="25400" dist="23998" dir="2700000">
                    <a:srgbClr val="000000">
                      <a:alpha val="31034"/>
                    </a:srgbClr>
                  </a:outerShdw>
                </a:effectLst>
              </a:defRPr>
            </a:lvl1pPr>
          </a:lstStyle>
          <a:p>
            <a:pPr/>
            <a:r>
              <a:t>Le mouvement de l’âme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47">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347">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347">
                                            <p:txEl>
                                              <p:pRg st="4" end="4"/>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34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Définitions"/>
          <p:cNvSpPr txBox="1"/>
          <p:nvPr>
            <p:ph type="title"/>
          </p:nvPr>
        </p:nvSpPr>
        <p:spPr>
          <a:xfrm>
            <a:off x="380600" y="395799"/>
            <a:ext cx="8178801" cy="1905001"/>
          </a:xfrm>
          <a:prstGeom prst="rect">
            <a:avLst/>
          </a:prstGeom>
        </p:spPr>
        <p:txBody>
          <a:bodyPr/>
          <a:lstStyle/>
          <a:p>
            <a:pPr/>
            <a:r>
              <a:t>Définitions</a:t>
            </a:r>
          </a:p>
        </p:txBody>
      </p:sp>
      <p:sp>
        <p:nvSpPr>
          <p:cNvPr id="354" name="Le thymus est un organe qui joue un rôle dans le système immunitaire, en assurant la maturation des lymphocytes T (thymocytes). Chez les animaux de boucherie, le thymus s’appelle les « ris » (ris de veau ou ris d’agneau).…"/>
          <p:cNvSpPr txBox="1"/>
          <p:nvPr>
            <p:ph type="body" idx="1"/>
          </p:nvPr>
        </p:nvSpPr>
        <p:spPr>
          <a:xfrm>
            <a:off x="990600" y="2787300"/>
            <a:ext cx="8178800" cy="4470401"/>
          </a:xfrm>
          <a:prstGeom prst="rect">
            <a:avLst/>
          </a:prstGeom>
        </p:spPr>
        <p:txBody>
          <a:bodyPr>
            <a:normAutofit fontScale="100000" lnSpcReduction="0"/>
          </a:bodyPr>
          <a:lstStyle/>
          <a:p>
            <a:pPr marL="0" indent="0" defTabSz="301752">
              <a:spcBef>
                <a:spcPts val="600"/>
              </a:spcBef>
              <a:buSzTx/>
              <a:buNone/>
              <a:defRPr sz="2112"/>
            </a:pPr>
            <a:r>
              <a:t>Le thymus est un organe qui joue un rôle dans le système immunitaire, en assurant la maturation des lymphocytes T (thymocytes). Chez les animaux de boucherie, le thymus s’appelle les « ris » (ris de veau ou ris d’agneau).</a:t>
            </a:r>
          </a:p>
          <a:p>
            <a:pPr marL="0" indent="0" defTabSz="301752">
              <a:spcBef>
                <a:spcPts val="600"/>
              </a:spcBef>
              <a:buSzTx/>
              <a:buNone/>
              <a:defRPr sz="2112"/>
            </a:pPr>
            <a:r>
              <a:t>Le mot « thymus » dérive du grec « thumos », qui désigne non seulement une excroissance, mais aussi l’âme. Cette étymologie explique le sens d’un mot proche de thymus, à savoir « thymie », qui, en psychologie, est un synonyme du terme « humeur ».</a:t>
            </a:r>
          </a:p>
          <a:p>
            <a:pPr marL="0" indent="0" defTabSz="301752">
              <a:spcBef>
                <a:spcPts val="600"/>
              </a:spcBef>
              <a:buSzTx/>
              <a:buNone/>
              <a:defRPr sz="2112"/>
            </a:pPr>
            <a:r>
              <a:t>L’adjectif thymique qualifie aussi bien ce qui appartient au thymus qu’à l’humeur. Un individu cyclothymique est atteint d’un trouble de l’humeur apparenté à la bipolarité.</a:t>
            </a:r>
          </a:p>
          <a:p>
            <a:pPr marL="0" indent="0" defTabSz="301752">
              <a:spcBef>
                <a:spcPts val="600"/>
              </a:spcBef>
              <a:buSzTx/>
              <a:buNone/>
              <a:defRPr sz="2112"/>
            </a:pPr>
            <a:r>
              <a:t>La thymine n’a rien  à voir avec le thymus ou la thymie. C’est le nom d’une des quatre bases pyrimidiques qui constituent la molécule d’ADN.</a:t>
            </a:r>
          </a:p>
        </p:txBody>
      </p:sp>
      <p:sp>
        <p:nvSpPr>
          <p:cNvPr id="355"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u="sng"/>
            </a:pPr>
            <a:r>
              <a:t>Définitions</a:t>
            </a:r>
          </a:p>
          <a:p>
            <a:pPr algn="r" defTabSz="283463">
              <a:defRPr sz="1984"/>
            </a:pPr>
            <a:r>
              <a:t>En grec</a:t>
            </a:r>
          </a:p>
          <a:p>
            <a:pPr algn="r" defTabSz="283463">
              <a:defRPr sz="1984"/>
            </a:pPr>
            <a:r>
              <a:t>Le choix</a:t>
            </a:r>
          </a:p>
        </p:txBody>
      </p:sp>
      <p:pic>
        <p:nvPicPr>
          <p:cNvPr id="356" name="pasted-image.tiff" descr="pasted-image.tiff"/>
          <p:cNvPicPr>
            <a:picLocks noChangeAspect="1"/>
          </p:cNvPicPr>
          <p:nvPr/>
        </p:nvPicPr>
        <p:blipFill>
          <a:blip r:embed="rId2">
            <a:extLst/>
          </a:blip>
          <a:stretch>
            <a:fillRect/>
          </a:stretch>
        </p:blipFill>
        <p:spPr>
          <a:xfrm>
            <a:off x="74930" y="74930"/>
            <a:ext cx="2363570" cy="2363570"/>
          </a:xfrm>
          <a:prstGeom prst="rect">
            <a:avLst/>
          </a:prstGeom>
          <a:ln w="12700">
            <a:miter lim="400000"/>
          </a:ln>
        </p:spPr>
      </p:pic>
      <p:sp>
        <p:nvSpPr>
          <p:cNvPr id="357" name="Du grec thumos"/>
          <p:cNvSpPr txBox="1"/>
          <p:nvPr/>
        </p:nvSpPr>
        <p:spPr>
          <a:xfrm>
            <a:off x="4849343" y="1699610"/>
            <a:ext cx="255071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Du grec thumos</a:t>
            </a:r>
          </a:p>
        </p:txBody>
      </p:sp>
      <p:sp>
        <p:nvSpPr>
          <p:cNvPr id="358" name="Le mouvement de l’âme"/>
          <p:cNvSpPr/>
          <p:nvPr/>
        </p:nvSpPr>
        <p:spPr>
          <a:xfrm>
            <a:off x="7884010" y="1307716"/>
            <a:ext cx="1883447" cy="1117594"/>
          </a:xfrm>
          <a:prstGeom prst="wedgeEllipseCallout">
            <a:avLst>
              <a:gd name="adj1" fmla="val -67262"/>
              <a:gd name="adj2" fmla="val 26174"/>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800100">
              <a:defRPr sz="2000">
                <a:effectLst>
                  <a:outerShdw sx="100000" sy="100000" kx="0" ky="0" algn="b" rotWithShape="0" blurRad="25400" dist="23998" dir="2700000">
                    <a:srgbClr val="000000">
                      <a:alpha val="31034"/>
                    </a:srgbClr>
                  </a:outerShdw>
                </a:effectLst>
              </a:defRPr>
            </a:lvl1pPr>
          </a:lstStyle>
          <a:p>
            <a:pPr/>
            <a:r>
              <a:t>Le mouvement de l’âme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54">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35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35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Occurrences"/>
          <p:cNvSpPr txBox="1"/>
          <p:nvPr>
            <p:ph type="title"/>
          </p:nvPr>
        </p:nvSpPr>
        <p:spPr>
          <a:xfrm>
            <a:off x="451499" y="494866"/>
            <a:ext cx="8178801" cy="1905001"/>
          </a:xfrm>
          <a:prstGeom prst="rect">
            <a:avLst/>
          </a:prstGeom>
        </p:spPr>
        <p:txBody>
          <a:bodyPr/>
          <a:lstStyle/>
          <a:p>
            <a:pPr/>
            <a:r>
              <a:t>Occurrences</a:t>
            </a:r>
          </a:p>
        </p:txBody>
      </p:sp>
      <p:sp>
        <p:nvSpPr>
          <p:cNvPr id="361" name="La colère des hommes…"/>
          <p:cNvSpPr txBox="1"/>
          <p:nvPr>
            <p:ph type="body" idx="1"/>
          </p:nvPr>
        </p:nvSpPr>
        <p:spPr>
          <a:xfrm>
            <a:off x="974493" y="2658446"/>
            <a:ext cx="8701066" cy="4470401"/>
          </a:xfrm>
          <a:prstGeom prst="rect">
            <a:avLst/>
          </a:prstGeom>
        </p:spPr>
        <p:txBody>
          <a:bodyPr>
            <a:normAutofit fontScale="100000" lnSpcReduction="0"/>
          </a:bodyPr>
          <a:lstStyle/>
          <a:p>
            <a:pPr marL="0" indent="0" defTabSz="429768">
              <a:spcBef>
                <a:spcPts val="0"/>
              </a:spcBef>
              <a:buSzTx/>
              <a:buNone/>
              <a:defRPr sz="1879"/>
            </a:pPr>
            <a:r>
              <a:rPr b="1"/>
              <a:t>La colère des hommes</a:t>
            </a:r>
          </a:p>
          <a:p>
            <a:pPr marL="656589" indent="-417829" defTabSz="429768">
              <a:spcBef>
                <a:spcPts val="1000"/>
              </a:spcBef>
              <a:defRPr sz="1879"/>
            </a:pPr>
            <a:r>
              <a:t>C'est par la foi qu'il quitta l'Egypte, sans être effrayé de </a:t>
            </a:r>
            <a:r>
              <a:rPr u="sng"/>
              <a:t>la colère</a:t>
            </a:r>
            <a:r>
              <a:t> du roi (He 11.27)</a:t>
            </a:r>
          </a:p>
          <a:p>
            <a:pPr marL="0" indent="0" defTabSz="429768">
              <a:spcBef>
                <a:spcPts val="0"/>
              </a:spcBef>
              <a:buSzTx/>
              <a:buNone/>
              <a:defRPr b="1" sz="1879"/>
            </a:pPr>
            <a:r>
              <a:t>La colère de Dieu</a:t>
            </a:r>
          </a:p>
          <a:p>
            <a:pPr marL="499903" indent="-261143" defTabSz="429768">
              <a:spcBef>
                <a:spcPts val="1000"/>
              </a:spcBef>
              <a:defRPr sz="1879"/>
            </a:pPr>
            <a:r>
              <a:t>Le Christ foulera la cuve du vin de </a:t>
            </a:r>
            <a:r>
              <a:rPr u="sng"/>
              <a:t>l'ardente</a:t>
            </a:r>
            <a:r>
              <a:t> colère du Dieu tout-puissant (Ap 19.15)</a:t>
            </a:r>
          </a:p>
          <a:p>
            <a:pPr marL="0" indent="0" defTabSz="429768">
              <a:spcBef>
                <a:spcPts val="0"/>
              </a:spcBef>
              <a:buSzTx/>
              <a:buNone/>
              <a:defRPr b="1" sz="1879"/>
            </a:pPr>
            <a:r>
              <a:t>L’animosité des hommes</a:t>
            </a:r>
          </a:p>
          <a:p>
            <a:pPr marL="656589" indent="-417829" defTabSz="429768">
              <a:spcBef>
                <a:spcPts val="0"/>
              </a:spcBef>
              <a:defRPr sz="1879"/>
            </a:pPr>
            <a:r>
              <a:t>Je crains de trouver des querelles, de la jalousie, des </a:t>
            </a:r>
            <a:r>
              <a:rPr u="sng"/>
              <a:t>animosités</a:t>
            </a:r>
            <a:r>
              <a:t>, … (2 Co 12.20)</a:t>
            </a:r>
          </a:p>
          <a:p>
            <a:pPr marL="656589" indent="-417829" defTabSz="429768">
              <a:spcBef>
                <a:spcPts val="1000"/>
              </a:spcBef>
              <a:defRPr sz="1879"/>
            </a:pPr>
            <a:r>
              <a:t>…l’idolâtrie, la magie, les inimitiés, les querelles, les jalousies, les </a:t>
            </a:r>
            <a:r>
              <a:rPr u="sng"/>
              <a:t>animosités</a:t>
            </a:r>
            <a:r>
              <a:t>, les disputes, les divisions, les sectes (Gal 5.20)</a:t>
            </a:r>
          </a:p>
          <a:p>
            <a:pPr marL="0" indent="0" defTabSz="429768">
              <a:spcBef>
                <a:spcPts val="0"/>
              </a:spcBef>
              <a:buSzTx/>
              <a:buNone/>
              <a:defRPr b="1" sz="1879"/>
            </a:pPr>
            <a:r>
              <a:t>La colère du diable</a:t>
            </a:r>
          </a:p>
          <a:p>
            <a:pPr marL="499903" indent="-261143" defTabSz="429768">
              <a:spcBef>
                <a:spcPts val="1000"/>
              </a:spcBef>
              <a:defRPr sz="1879"/>
            </a:pPr>
            <a:r>
              <a:t>Le diable est descendu vers vous, animé d'une grande </a:t>
            </a:r>
            <a:r>
              <a:rPr u="sng"/>
              <a:t>colère</a:t>
            </a:r>
            <a:r>
              <a:t> sachant qu'il a peu de temps (Ap 12.12)</a:t>
            </a:r>
          </a:p>
          <a:p>
            <a:pPr marL="0" indent="0" defTabSz="429768">
              <a:spcBef>
                <a:spcPts val="0"/>
              </a:spcBef>
              <a:buSzTx/>
              <a:buNone/>
              <a:defRPr b="1" sz="1879"/>
            </a:pPr>
            <a:r>
              <a:t>La fureur du mal</a:t>
            </a:r>
          </a:p>
          <a:p>
            <a:pPr marL="499903" indent="-261143" defTabSz="429768">
              <a:spcBef>
                <a:spcPts val="1000"/>
              </a:spcBef>
              <a:defRPr sz="1879"/>
            </a:pPr>
            <a:r>
              <a:t>Toutes les nations ont bu du vin de la </a:t>
            </a:r>
            <a:r>
              <a:rPr u="sng"/>
              <a:t>fureur</a:t>
            </a:r>
            <a:r>
              <a:t>  de son impudicité (Ap 18.3)</a:t>
            </a:r>
          </a:p>
        </p:txBody>
      </p:sp>
      <p:sp>
        <p:nvSpPr>
          <p:cNvPr id="362" name="de thumos"/>
          <p:cNvSpPr txBox="1"/>
          <p:nvPr/>
        </p:nvSpPr>
        <p:spPr>
          <a:xfrm>
            <a:off x="5705566" y="1739610"/>
            <a:ext cx="171827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de thumos</a:t>
            </a:r>
          </a:p>
        </p:txBody>
      </p:sp>
      <p:sp>
        <p:nvSpPr>
          <p:cNvPr id="363"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u="sng"/>
            </a:pPr>
            <a:r>
              <a:t>En grec</a:t>
            </a:r>
          </a:p>
          <a:p>
            <a:pPr algn="r" defTabSz="283463">
              <a:defRPr sz="1984"/>
            </a:pPr>
            <a:r>
              <a:t>Le choix</a:t>
            </a:r>
          </a:p>
        </p:txBody>
      </p:sp>
      <p:pic>
        <p:nvPicPr>
          <p:cNvPr id="364" name="pasted-image.tiff" descr="pasted-image.tiff"/>
          <p:cNvPicPr>
            <a:picLocks noChangeAspect="1"/>
          </p:cNvPicPr>
          <p:nvPr/>
        </p:nvPicPr>
        <p:blipFill>
          <a:blip r:embed="rId2">
            <a:extLst/>
          </a:blip>
          <a:stretch>
            <a:fillRect/>
          </a:stretch>
        </p:blipFill>
        <p:spPr>
          <a:xfrm>
            <a:off x="74930" y="135889"/>
            <a:ext cx="2204145" cy="2204146"/>
          </a:xfrm>
          <a:prstGeom prst="rect">
            <a:avLst/>
          </a:prstGeom>
          <a:ln w="12700">
            <a:miter lim="400000"/>
          </a:ln>
        </p:spPr>
      </p:pic>
      <p:sp>
        <p:nvSpPr>
          <p:cNvPr id="365" name="Le mouvement de l’âme"/>
          <p:cNvSpPr/>
          <p:nvPr/>
        </p:nvSpPr>
        <p:spPr>
          <a:xfrm>
            <a:off x="7884010" y="1307716"/>
            <a:ext cx="1883447" cy="1117594"/>
          </a:xfrm>
          <a:prstGeom prst="wedgeEllipseCallout">
            <a:avLst>
              <a:gd name="adj1" fmla="val -67262"/>
              <a:gd name="adj2" fmla="val 26174"/>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800100">
              <a:defRPr sz="2000">
                <a:effectLst>
                  <a:outerShdw sx="100000" sy="100000" kx="0" ky="0" algn="b" rotWithShape="0" blurRad="25400" dist="23998" dir="2700000">
                    <a:srgbClr val="000000">
                      <a:alpha val="31034"/>
                    </a:srgbClr>
                  </a:outerShdw>
                </a:effectLst>
              </a:defRPr>
            </a:lvl1pPr>
          </a:lstStyle>
          <a:p>
            <a:pPr/>
            <a:r>
              <a:t>Le mouvement de l’âme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6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6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36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36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36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36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361">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Déclinaisons"/>
          <p:cNvSpPr txBox="1"/>
          <p:nvPr>
            <p:ph type="title"/>
          </p:nvPr>
        </p:nvSpPr>
        <p:spPr>
          <a:xfrm>
            <a:off x="641499" y="334866"/>
            <a:ext cx="8178801" cy="1905001"/>
          </a:xfrm>
          <a:prstGeom prst="rect">
            <a:avLst/>
          </a:prstGeom>
        </p:spPr>
        <p:txBody>
          <a:bodyPr/>
          <a:lstStyle/>
          <a:p>
            <a:pPr/>
            <a:r>
              <a:t>Déclinaisons</a:t>
            </a:r>
          </a:p>
        </p:txBody>
      </p:sp>
      <p:sp>
        <p:nvSpPr>
          <p:cNvPr id="368" name="La patience…"/>
          <p:cNvSpPr txBox="1"/>
          <p:nvPr>
            <p:ph type="body" idx="1"/>
          </p:nvPr>
        </p:nvSpPr>
        <p:spPr>
          <a:xfrm>
            <a:off x="747933" y="2515566"/>
            <a:ext cx="7965934" cy="4470401"/>
          </a:xfrm>
          <a:prstGeom prst="rect">
            <a:avLst/>
          </a:prstGeom>
        </p:spPr>
        <p:txBody>
          <a:bodyPr>
            <a:normAutofit fontScale="100000" lnSpcReduction="0"/>
          </a:bodyPr>
          <a:lstStyle/>
          <a:p>
            <a:pPr marL="0" indent="0" defTabSz="434340">
              <a:spcBef>
                <a:spcPts val="0"/>
              </a:spcBef>
              <a:buSzTx/>
              <a:buNone/>
              <a:defRPr sz="1900"/>
            </a:pPr>
            <a:r>
              <a:rPr b="1"/>
              <a:t>La patience</a:t>
            </a:r>
          </a:p>
          <a:p>
            <a:pPr marL="663574" indent="-422274" defTabSz="434340">
              <a:spcBef>
                <a:spcPts val="0"/>
              </a:spcBef>
              <a:defRPr sz="1900"/>
            </a:pPr>
            <a:r>
              <a:t>Le fruit de l'Esprit, c'est l'amour, la joie, la paix, la patience (</a:t>
            </a:r>
            <a:r>
              <a:rPr i="1"/>
              <a:t>macrothumia</a:t>
            </a:r>
            <a:r>
              <a:t>), la bonté, la bienveillance, la foi, la douceur, la maîtrise de soi (Gal 5.22)</a:t>
            </a:r>
          </a:p>
          <a:p>
            <a:pPr marL="0" indent="0" defTabSz="434340">
              <a:spcBef>
                <a:spcPts val="0"/>
              </a:spcBef>
              <a:buSzTx/>
              <a:buNone/>
              <a:defRPr b="1" sz="1900"/>
            </a:pPr>
            <a:r>
              <a:t>La bonne volonté</a:t>
            </a:r>
          </a:p>
          <a:p>
            <a:pPr marL="505221" indent="-263921" defTabSz="434340">
              <a:spcBef>
                <a:spcPts val="0"/>
              </a:spcBef>
              <a:defRPr sz="1900"/>
            </a:pPr>
            <a:r>
              <a:t>Ces Juifs … reçurent la parole avec beaucoup </a:t>
            </a:r>
            <a:r>
              <a:rPr u="sng"/>
              <a:t>d'empressement</a:t>
            </a:r>
            <a:r>
              <a:t> (</a:t>
            </a:r>
            <a:r>
              <a:rPr i="1"/>
              <a:t>prothumia</a:t>
            </a:r>
            <a:r>
              <a:t>), (Ac 17.11)</a:t>
            </a:r>
          </a:p>
          <a:p>
            <a:pPr marL="0" indent="0" defTabSz="434340">
              <a:spcBef>
                <a:spcPts val="0"/>
              </a:spcBef>
              <a:buSzTx/>
              <a:buNone/>
              <a:defRPr b="1" sz="1900"/>
            </a:pPr>
            <a:r>
              <a:t>Le désir</a:t>
            </a:r>
          </a:p>
          <a:p>
            <a:pPr marL="663574" indent="-422274" defTabSz="434340">
              <a:spcBef>
                <a:spcPts val="0"/>
              </a:spcBef>
              <a:defRPr sz="1900"/>
            </a:pPr>
            <a:r>
              <a:t>J’ai fort </a:t>
            </a:r>
            <a:r>
              <a:rPr u="sng"/>
              <a:t>désiré</a:t>
            </a:r>
            <a:r>
              <a:t> (</a:t>
            </a:r>
            <a:r>
              <a:rPr i="1"/>
              <a:t>epithumia</a:t>
            </a:r>
            <a:r>
              <a:t>) manger cette Pâque avec vous (Lc 22.15)</a:t>
            </a:r>
          </a:p>
          <a:p>
            <a:pPr marL="663574" indent="-422274" defTabSz="434340">
              <a:spcBef>
                <a:spcPts val="0"/>
              </a:spcBef>
              <a:defRPr sz="1900"/>
            </a:pPr>
            <a:r>
              <a:t>Celui qui regarde une femme pour la </a:t>
            </a:r>
            <a:r>
              <a:rPr u="sng"/>
              <a:t>convoiter</a:t>
            </a:r>
            <a:r>
              <a:t> (</a:t>
            </a:r>
            <a:r>
              <a:rPr i="1"/>
              <a:t>epithumia</a:t>
            </a:r>
            <a:r>
              <a:t>) a déjà commis adultère avec elle dans son cœur (Mt 5.28)</a:t>
            </a:r>
          </a:p>
          <a:p>
            <a:pPr marL="0" indent="0" defTabSz="434340">
              <a:spcBef>
                <a:spcPts val="0"/>
              </a:spcBef>
              <a:buSzTx/>
              <a:buNone/>
              <a:defRPr b="1" sz="1900"/>
            </a:pPr>
            <a:r>
              <a:t>La réflexion</a:t>
            </a:r>
          </a:p>
          <a:p>
            <a:pPr marL="505221" indent="-263921" defTabSz="434340">
              <a:spcBef>
                <a:spcPts val="0"/>
              </a:spcBef>
              <a:defRPr sz="1900"/>
            </a:pPr>
            <a:r>
              <a:t>La parole de Dieu … juge les réflexions (</a:t>
            </a:r>
            <a:r>
              <a:rPr i="1"/>
              <a:t>enthumeomai</a:t>
            </a:r>
            <a:r>
              <a:t>) et les compréhensions du cœur (He 4.12)</a:t>
            </a:r>
          </a:p>
          <a:p>
            <a:pPr marL="0" indent="0" defTabSz="434340">
              <a:spcBef>
                <a:spcPts val="0"/>
              </a:spcBef>
              <a:buSzTx/>
              <a:buNone/>
              <a:defRPr b="1" sz="1900"/>
            </a:pPr>
            <a:r>
              <a:t>Dispositions hostiles</a:t>
            </a:r>
          </a:p>
          <a:p>
            <a:pPr marL="505221" indent="-263921" defTabSz="434340">
              <a:spcBef>
                <a:spcPts val="0"/>
              </a:spcBef>
              <a:defRPr sz="1900"/>
            </a:pPr>
            <a:r>
              <a:t>Hérode avait des dispositions hostiles (</a:t>
            </a:r>
            <a:r>
              <a:rPr i="1"/>
              <a:t>thumomacheo</a:t>
            </a:r>
            <a:r>
              <a:t>) à l'égard des Tyriens et des Sidoniens (Ac 12.20)</a:t>
            </a:r>
          </a:p>
        </p:txBody>
      </p:sp>
      <p:sp>
        <p:nvSpPr>
          <p:cNvPr id="369" name="de thumos"/>
          <p:cNvSpPr txBox="1"/>
          <p:nvPr/>
        </p:nvSpPr>
        <p:spPr>
          <a:xfrm>
            <a:off x="5415566" y="1587116"/>
            <a:ext cx="171827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de thumos</a:t>
            </a:r>
          </a:p>
        </p:txBody>
      </p:sp>
      <p:sp>
        <p:nvSpPr>
          <p:cNvPr id="370"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u="sng"/>
            </a:pPr>
            <a:r>
              <a:t>En grec</a:t>
            </a:r>
          </a:p>
          <a:p>
            <a:pPr algn="r" defTabSz="283463">
              <a:defRPr sz="1984"/>
            </a:pPr>
            <a:r>
              <a:t>Le choix</a:t>
            </a:r>
          </a:p>
        </p:txBody>
      </p:sp>
      <p:pic>
        <p:nvPicPr>
          <p:cNvPr id="371" name="pasted-image.tiff" descr="pasted-image.tiff"/>
          <p:cNvPicPr>
            <a:picLocks noChangeAspect="1"/>
          </p:cNvPicPr>
          <p:nvPr/>
        </p:nvPicPr>
        <p:blipFill>
          <a:blip r:embed="rId2">
            <a:extLst/>
          </a:blip>
          <a:stretch>
            <a:fillRect/>
          </a:stretch>
        </p:blipFill>
        <p:spPr>
          <a:xfrm>
            <a:off x="72389" y="72389"/>
            <a:ext cx="2384906" cy="1795586"/>
          </a:xfrm>
          <a:prstGeom prst="rect">
            <a:avLst/>
          </a:prstGeom>
          <a:ln w="12700">
            <a:miter lim="400000"/>
          </a:ln>
        </p:spPr>
      </p:pic>
      <p:sp>
        <p:nvSpPr>
          <p:cNvPr id="372" name="Le mouvement de l’âme"/>
          <p:cNvSpPr/>
          <p:nvPr/>
        </p:nvSpPr>
        <p:spPr>
          <a:xfrm>
            <a:off x="7884010" y="1307716"/>
            <a:ext cx="1883447" cy="1117594"/>
          </a:xfrm>
          <a:prstGeom prst="wedgeEllipseCallout">
            <a:avLst>
              <a:gd name="adj1" fmla="val -66845"/>
              <a:gd name="adj2" fmla="val 6744"/>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800100">
              <a:defRPr sz="2000">
                <a:effectLst>
                  <a:outerShdw sx="100000" sy="100000" kx="0" ky="0" algn="b" rotWithShape="0" blurRad="25400" dist="23998" dir="2700000">
                    <a:srgbClr val="000000">
                      <a:alpha val="31034"/>
                    </a:srgbClr>
                  </a:outerShdw>
                </a:effectLst>
              </a:defRPr>
            </a:lvl1pPr>
          </a:lstStyle>
          <a:p>
            <a:pPr/>
            <a:r>
              <a:t>Le mouvement de l’âme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68">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368">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368">
                                            <p:txEl>
                                              <p:pRg st="4" end="4"/>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368">
                                            <p:txEl>
                                              <p:pRg st="5" end="5"/>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368">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368">
                                            <p:txEl>
                                              <p:pRg st="7" end="7"/>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36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368">
                                            <p:txEl>
                                              <p:pRg st="9" end="9"/>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 fill="hold">
                                  <p:stCondLst>
                                    <p:cond delay="0"/>
                                  </p:stCondLst>
                                  <p:iterate type="el" backwards="0">
                                    <p:tmAbs val="0"/>
                                  </p:iterate>
                                  <p:childTnLst>
                                    <p:set>
                                      <p:cBhvr>
                                        <p:cTn id="37" fill="hold"/>
                                        <p:tgtEl>
                                          <p:spTgt spid="368">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8"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Origines"/>
          <p:cNvSpPr txBox="1"/>
          <p:nvPr>
            <p:ph type="title"/>
          </p:nvPr>
        </p:nvSpPr>
        <p:spPr>
          <a:xfrm>
            <a:off x="149360" y="411582"/>
            <a:ext cx="8178801" cy="1905001"/>
          </a:xfrm>
          <a:prstGeom prst="rect">
            <a:avLst/>
          </a:prstGeom>
        </p:spPr>
        <p:txBody>
          <a:bodyPr/>
          <a:lstStyle/>
          <a:p>
            <a:pPr/>
            <a:r>
              <a:t>Origines</a:t>
            </a:r>
          </a:p>
        </p:txBody>
      </p:sp>
      <p:sp>
        <p:nvSpPr>
          <p:cNvPr id="375" name="L’impiété : Ils vous disaient que, à la fin du temps, il y aurait des moqueurs marchant selon leurs propres convoitises (epitumia) d’impiétés (Jude 1.18)…"/>
          <p:cNvSpPr txBox="1"/>
          <p:nvPr>
            <p:ph type="body" idx="1"/>
          </p:nvPr>
        </p:nvSpPr>
        <p:spPr>
          <a:xfrm>
            <a:off x="990600" y="2948600"/>
            <a:ext cx="8178800" cy="4470401"/>
          </a:xfrm>
          <a:prstGeom prst="rect">
            <a:avLst/>
          </a:prstGeom>
        </p:spPr>
        <p:txBody>
          <a:bodyPr>
            <a:normAutofit fontScale="100000" lnSpcReduction="0"/>
          </a:bodyPr>
          <a:lstStyle/>
          <a:p>
            <a:pPr marL="481965" indent="-306704" defTabSz="315468">
              <a:spcBef>
                <a:spcPts val="0"/>
              </a:spcBef>
              <a:defRPr sz="2208"/>
            </a:pPr>
            <a:r>
              <a:rPr u="sng"/>
              <a:t>L’impiété</a:t>
            </a:r>
            <a:r>
              <a:t> : </a:t>
            </a:r>
            <a:r>
              <a:rPr i="1"/>
              <a:t>Ils vous disaient que, à la fin du temps, il y aurait des moqueurs marchant selon leurs propres convoitises (epitumia) d’impiétés </a:t>
            </a:r>
            <a:r>
              <a:t>(Jude 1.18)</a:t>
            </a:r>
          </a:p>
          <a:p>
            <a:pPr marL="481965" indent="-306704" defTabSz="315468">
              <a:spcBef>
                <a:spcPts val="0"/>
              </a:spcBef>
              <a:defRPr sz="2208"/>
            </a:pPr>
            <a:r>
              <a:rPr u="sng"/>
              <a:t>Les mauvais discours</a:t>
            </a:r>
            <a:r>
              <a:t> : </a:t>
            </a:r>
            <a:r>
              <a:rPr i="1"/>
              <a:t>Évite les discours vains et profanes. Ceux qui les tiennent avanceront toujours plus dans l'impiété, et leur parole rongera comme la gangrène.</a:t>
            </a:r>
            <a:r>
              <a:t> (2Ti 2.16)</a:t>
            </a:r>
          </a:p>
          <a:p>
            <a:pPr marL="481965" indent="-306704" defTabSz="315468">
              <a:spcBef>
                <a:spcPts val="0"/>
              </a:spcBef>
              <a:defRPr sz="2208"/>
            </a:pPr>
            <a:r>
              <a:rPr u="sng"/>
              <a:t>Une absence de travail</a:t>
            </a:r>
            <a:r>
              <a:t> : </a:t>
            </a:r>
            <a:r>
              <a:rPr i="1"/>
              <a:t>[La grâce de Dieu] nous enseigne à renoncer à l'impiété et aux convoitises (epitumia) mondaines, et à vivre dans le siècle présent selon la sagesse, la justice et la piété</a:t>
            </a:r>
            <a:r>
              <a:t> (Ti 2.12)</a:t>
            </a:r>
          </a:p>
          <a:p>
            <a:pPr marL="481965" indent="-306704" defTabSz="315468">
              <a:spcBef>
                <a:spcPts val="0"/>
              </a:spcBef>
              <a:defRPr sz="2208"/>
            </a:pPr>
            <a:r>
              <a:rPr u="sng"/>
              <a:t>L’habitude</a:t>
            </a:r>
            <a:r>
              <a:t> : </a:t>
            </a:r>
            <a:r>
              <a:rPr i="1"/>
              <a:t>… faire rendre compte à tous les impies parmi eux de tous les actes d'impiété qu'ils ont commis et de toutes les paroles injurieuses qu'ont proférées contre lui des pécheurs impies </a:t>
            </a:r>
            <a:r>
              <a:t>(Jude 1.15)</a:t>
            </a:r>
          </a:p>
        </p:txBody>
      </p:sp>
      <p:sp>
        <p:nvSpPr>
          <p:cNvPr id="376" name="de l’emportement"/>
          <p:cNvSpPr txBox="1"/>
          <p:nvPr/>
        </p:nvSpPr>
        <p:spPr>
          <a:xfrm>
            <a:off x="4508472" y="1670183"/>
            <a:ext cx="283229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de l’emportement</a:t>
            </a:r>
          </a:p>
        </p:txBody>
      </p:sp>
      <p:sp>
        <p:nvSpPr>
          <p:cNvPr id="377"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a:pPr>
            <a:r>
              <a:t>En grec</a:t>
            </a:r>
          </a:p>
          <a:p>
            <a:pPr algn="r" defTabSz="283463">
              <a:defRPr sz="1984" u="sng"/>
            </a:pPr>
            <a:r>
              <a:t>Le choix</a:t>
            </a:r>
          </a:p>
        </p:txBody>
      </p:sp>
      <p:pic>
        <p:nvPicPr>
          <p:cNvPr id="378" name="pasted-image.tiff" descr="pasted-image.tiff"/>
          <p:cNvPicPr>
            <a:picLocks noChangeAspect="1"/>
          </p:cNvPicPr>
          <p:nvPr/>
        </p:nvPicPr>
        <p:blipFill>
          <a:blip r:embed="rId2">
            <a:extLst/>
          </a:blip>
          <a:stretch>
            <a:fillRect/>
          </a:stretch>
        </p:blipFill>
        <p:spPr>
          <a:xfrm>
            <a:off x="58419" y="77469"/>
            <a:ext cx="2505800" cy="2472537"/>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7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Etats d’âme"/>
          <p:cNvSpPr txBox="1"/>
          <p:nvPr>
            <p:ph type="title"/>
          </p:nvPr>
        </p:nvSpPr>
        <p:spPr>
          <a:xfrm>
            <a:off x="379179" y="498799"/>
            <a:ext cx="8178801" cy="1905001"/>
          </a:xfrm>
          <a:prstGeom prst="rect">
            <a:avLst/>
          </a:prstGeom>
        </p:spPr>
        <p:txBody>
          <a:bodyPr/>
          <a:lstStyle/>
          <a:p>
            <a:pPr/>
            <a:r>
              <a:t>Etats d’âme</a:t>
            </a:r>
          </a:p>
        </p:txBody>
      </p:sp>
      <p:pic>
        <p:nvPicPr>
          <p:cNvPr id="381" name="pasted-image.tiff" descr="pasted-image.tiff"/>
          <p:cNvPicPr>
            <a:picLocks noChangeAspect="1"/>
          </p:cNvPicPr>
          <p:nvPr/>
        </p:nvPicPr>
        <p:blipFill>
          <a:blip r:embed="rId2">
            <a:extLst/>
          </a:blip>
          <a:stretch>
            <a:fillRect/>
          </a:stretch>
        </p:blipFill>
        <p:spPr>
          <a:xfrm>
            <a:off x="51250" y="61249"/>
            <a:ext cx="2430977" cy="2430978"/>
          </a:xfrm>
          <a:prstGeom prst="rect">
            <a:avLst/>
          </a:prstGeom>
          <a:ln w="12700">
            <a:miter lim="400000"/>
          </a:ln>
        </p:spPr>
      </p:pic>
      <p:graphicFrame>
        <p:nvGraphicFramePr>
          <p:cNvPr id="382" name="Tableau 1"/>
          <p:cNvGraphicFramePr/>
          <p:nvPr/>
        </p:nvGraphicFramePr>
        <p:xfrm>
          <a:off x="2512814" y="2936239"/>
          <a:ext cx="5147072" cy="398962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67186"/>
                <a:gridCol w="2567186"/>
              </a:tblGrid>
              <a:tr h="1325641">
                <a:tc>
                  <a:txBody>
                    <a:bodyPr/>
                    <a:lstStyle/>
                    <a:p>
                      <a:pPr defTabSz="914400">
                        <a:defRPr sz="1800">
                          <a:solidFill>
                            <a:srgbClr val="000000"/>
                          </a:solidFill>
                        </a:defRPr>
                      </a:pPr>
                      <a:r>
                        <a:rPr sz="2800">
                          <a:solidFill>
                            <a:srgbClr val="FFFFFF"/>
                          </a:solidFill>
                          <a:latin typeface="+mn-lt"/>
                          <a:ea typeface="+mn-ea"/>
                          <a:cs typeface="+mn-cs"/>
                        </a:rPr>
                        <a:t>colérique</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méprisant</a:t>
                      </a:r>
                    </a:p>
                  </a:txBody>
                  <a:tcPr marL="50800" marR="50800" marT="50800" marB="50800" anchor="ctr" anchorCtr="0" horzOverflow="overflow">
                    <a:solidFill>
                      <a:schemeClr val="accent5">
                        <a:hueOff val="100859"/>
                        <a:satOff val="-13629"/>
                        <a:lumOff val="23879"/>
                      </a:schemeClr>
                    </a:solidFill>
                  </a:tcPr>
                </a:tc>
              </a:tr>
              <a:tr h="1325641">
                <a:tc>
                  <a:txBody>
                    <a:bodyPr/>
                    <a:lstStyle/>
                    <a:p>
                      <a:pPr defTabSz="914400">
                        <a:defRPr sz="1800">
                          <a:solidFill>
                            <a:srgbClr val="000000"/>
                          </a:solidFill>
                        </a:defRPr>
                      </a:pPr>
                      <a:r>
                        <a:rPr sz="2800">
                          <a:solidFill>
                            <a:srgbClr val="FFFFFF"/>
                          </a:solidFill>
                          <a:latin typeface="+mn-lt"/>
                          <a:ea typeface="+mn-ea"/>
                          <a:cs typeface="+mn-cs"/>
                        </a:rPr>
                        <a:t>critique</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soumis</a:t>
                      </a:r>
                    </a:p>
                  </a:txBody>
                  <a:tcPr marL="50800" marR="50800" marT="50800" marB="50800" anchor="ctr" anchorCtr="0" horzOverflow="overflow">
                    <a:solidFill>
                      <a:schemeClr val="accent5">
                        <a:hueOff val="100859"/>
                        <a:satOff val="-13629"/>
                        <a:lumOff val="23879"/>
                      </a:schemeClr>
                    </a:solidFill>
                  </a:tcPr>
                </a:tc>
              </a:tr>
              <a:tr h="1325641">
                <a:tc>
                  <a:txBody>
                    <a:bodyPr/>
                    <a:lstStyle/>
                    <a:p>
                      <a:pPr defTabSz="914400">
                        <a:defRPr sz="1800">
                          <a:solidFill>
                            <a:srgbClr val="000000"/>
                          </a:solidFill>
                        </a:defRPr>
                      </a:pPr>
                      <a:r>
                        <a:rPr sz="2800">
                          <a:solidFill>
                            <a:srgbClr val="FFFFFF"/>
                          </a:solidFill>
                          <a:latin typeface="+mn-lt"/>
                          <a:ea typeface="+mn-ea"/>
                          <a:cs typeface="+mn-cs"/>
                        </a:rPr>
                        <a:t>partagé</a:t>
                      </a:r>
                    </a:p>
                  </a:txBody>
                  <a:tcPr marL="50800" marR="50800" marT="50800" marB="50800" anchor="ctr" anchorCtr="0" horzOverflow="overflow">
                    <a:solidFill>
                      <a:schemeClr val="accent5">
                        <a:hueOff val="100859"/>
                        <a:satOff val="-13629"/>
                        <a:lumOff val="23879"/>
                      </a:schemeClr>
                    </a:solidFill>
                  </a:tcPr>
                </a:tc>
                <a:tc>
                  <a:txBody>
                    <a:bodyPr/>
                    <a:lstStyle/>
                    <a:p>
                      <a:pPr defTabSz="914400">
                        <a:defRPr sz="1800">
                          <a:solidFill>
                            <a:srgbClr val="000000"/>
                          </a:solidFill>
                        </a:defRPr>
                      </a:pPr>
                      <a:r>
                        <a:rPr sz="2800">
                          <a:solidFill>
                            <a:srgbClr val="FFFFFF"/>
                          </a:solidFill>
                          <a:latin typeface="+mn-lt"/>
                          <a:ea typeface="+mn-ea"/>
                          <a:cs typeface="+mn-cs"/>
                        </a:rPr>
                        <a:t>fataliste</a:t>
                      </a:r>
                    </a:p>
                  </a:txBody>
                  <a:tcPr marL="50800" marR="50800" marT="50800" marB="50800" anchor="ctr" anchorCtr="0" horzOverflow="overflow">
                    <a:solidFill>
                      <a:schemeClr val="accent5">
                        <a:hueOff val="100859"/>
                        <a:satOff val="-13629"/>
                        <a:lumOff val="23879"/>
                      </a:schemeClr>
                    </a:solidFill>
                  </a:tcPr>
                </a:tc>
              </a:tr>
            </a:tbl>
          </a:graphicData>
        </a:graphic>
      </p:graphicFrame>
      <p:sp>
        <p:nvSpPr>
          <p:cNvPr id="383" name="associés à l’emportement"/>
          <p:cNvSpPr txBox="1"/>
          <p:nvPr/>
        </p:nvSpPr>
        <p:spPr>
          <a:xfrm>
            <a:off x="4029080" y="1762583"/>
            <a:ext cx="398244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associés à l’emportement</a:t>
            </a:r>
          </a:p>
        </p:txBody>
      </p:sp>
      <p:sp>
        <p:nvSpPr>
          <p:cNvPr id="384" name="Définitions…"/>
          <p:cNvSpPr txBox="1"/>
          <p:nvPr/>
        </p:nvSpPr>
        <p:spPr>
          <a:xfrm>
            <a:off x="8152844" y="110140"/>
            <a:ext cx="1893333" cy="9644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83463">
              <a:defRPr sz="1984"/>
            </a:pPr>
            <a:r>
              <a:t>Définitions</a:t>
            </a:r>
          </a:p>
          <a:p>
            <a:pPr algn="r" defTabSz="283463">
              <a:defRPr sz="1984"/>
            </a:pPr>
            <a:r>
              <a:t>En grec</a:t>
            </a:r>
          </a:p>
          <a:p>
            <a:pPr algn="r" defTabSz="283463">
              <a:defRPr sz="1984" u="sng"/>
            </a:pPr>
            <a:r>
              <a:t>Le choix</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