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jpeg" ContentType="image/jpeg"/>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media/image4.jpeg" ContentType="image/jpeg"/>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5pPr>
    <a:lvl6pPr marL="0" marR="0" indent="22860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6pPr>
    <a:lvl7pPr marL="0" marR="0" indent="27432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7pPr>
    <a:lvl8pPr marL="0" marR="0" indent="32004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8pPr>
    <a:lvl9pPr marL="0" marR="0" indent="365760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80808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80808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2E2"/>
          </a:solidFill>
        </a:fill>
      </a:tcStyle>
    </a:wholeTbl>
    <a:band2H>
      <a:tcTxStyle b="def" i="def"/>
      <a:tcStyle>
        <a:tcBdr/>
        <a:fill>
          <a:solidFill>
            <a:srgbClr val="F1F1F1"/>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80808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80808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CECEC"/>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808080"/>
      </a:tcTxStyle>
      <a:tcStyle>
        <a:tcBdr>
          <a:left>
            <a:ln w="12700" cap="flat">
              <a:noFill/>
              <a:miter lim="400000"/>
            </a:ln>
          </a:left>
          <a:right>
            <a:ln w="12700" cap="flat">
              <a:noFill/>
              <a:miter lim="400000"/>
            </a:ln>
          </a:right>
          <a:top>
            <a:ln w="50800" cap="flat">
              <a:solidFill>
                <a:srgbClr val="808080"/>
              </a:solidFill>
              <a:prstDash val="solid"/>
              <a:round/>
            </a:ln>
          </a:top>
          <a:bottom>
            <a:ln w="25400" cap="flat">
              <a:solidFill>
                <a:srgbClr val="80808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808080"/>
              </a:solidFill>
              <a:prstDash val="solid"/>
              <a:round/>
            </a:ln>
          </a:top>
          <a:bottom>
            <a:ln w="25400" cap="flat">
              <a:solidFill>
                <a:srgbClr val="80808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80808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7"/>
          </a:solidFill>
        </a:fill>
      </a:tcStyle>
    </a:wholeTbl>
    <a:band2H>
      <a:tcTxStyle b="def" i="def"/>
      <a:tcStyle>
        <a:tcBdr/>
        <a:fill>
          <a:solidFill>
            <a:srgbClr val="ECECEC"/>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0808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0808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808080"/>
          </a:solidFill>
        </a:fill>
      </a:tcStyle>
    </a:firstRow>
  </a:tblStyle>
  <a:tblStyle styleId="{2708684C-4D16-4618-839F-0558EEFCDFE6}" styleName="">
    <a:tblBg/>
    <a:wholeTbl>
      <a:tcTxStyle b="off"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868138"/>
          <c:y val="0.0590643"/>
          <c:w val="0.898558"/>
          <c:h val="0.620973"/>
        </c:manualLayout>
      </c:layout>
      <c:lineChart>
        <c:grouping val="standard"/>
        <c:varyColors val="0"/>
        <c:ser>
          <c:idx val="0"/>
          <c:order val="0"/>
          <c:tx>
            <c:strRef>
              <c:f>Sheet1!$A$2</c:f>
              <c:strCache>
                <c:ptCount val="1"/>
                <c:pt idx="0">
                  <c:v>Aimer</c:v>
                </c:pt>
              </c:strCache>
            </c:strRef>
          </c:tx>
          <c:spPr>
            <a:solidFill>
              <a:srgbClr val="FFFFFF"/>
            </a:solidFill>
            <a:ln w="25400" cap="flat">
              <a:solidFill>
                <a:srgbClr val="FFD852"/>
              </a:solidFill>
              <a:prstDash val="solid"/>
              <a:round/>
            </a:ln>
            <a:effectLst/>
          </c:spPr>
          <c:marker>
            <c:symbol val="circle"/>
            <c:size val="18"/>
            <c:spPr>
              <a:solidFill>
                <a:srgbClr val="FFFFFF"/>
              </a:solidFill>
              <a:ln w="25400" cap="flat">
                <a:solidFill>
                  <a:srgbClr val="FFD852"/>
                </a:solidFill>
                <a:prstDash val="solid"/>
                <a:round/>
              </a:ln>
              <a:effectLst/>
            </c:spPr>
          </c:marker>
          <c:dLbls>
            <c:numFmt formatCode="#,##0" sourceLinked="0"/>
            <c:txPr>
              <a:bodyPr/>
              <a:lstStyle/>
              <a:p>
                <a:pPr>
                  <a:defRPr b="0" i="0" strike="noStrike" sz="2000" u="none">
                    <a:solidFill>
                      <a:srgbClr val="000000"/>
                    </a:solidFill>
                    <a:latin typeface="Gill Sans"/>
                  </a:defRPr>
                </a:pPr>
              </a:p>
            </c:txPr>
            <c:dLblPos val="t"/>
            <c:showLegendKey val="0"/>
            <c:showVal val="0"/>
            <c:showCatName val="0"/>
            <c:showSerName val="0"/>
            <c:showPercent val="0"/>
            <c:showBubbleSize val="0"/>
            <c:showLeaderLines val="0"/>
          </c:dLbls>
          <c:cat>
            <c:strRef>
              <c:f>Sheet1!$B$1:$Q$1</c:f>
              <c:strCache>
                <c:ptCount val="16"/>
                <c:pt idx="0">
                  <c:v>Ro</c:v>
                </c:pt>
                <c:pt idx="1">
                  <c:v>1-2Co</c:v>
                </c:pt>
                <c:pt idx="2">
                  <c:v>Gal</c:v>
                </c:pt>
                <c:pt idx="3">
                  <c:v>Eph</c:v>
                </c:pt>
                <c:pt idx="4">
                  <c:v>Php</c:v>
                </c:pt>
                <c:pt idx="5">
                  <c:v>Col</c:v>
                </c:pt>
                <c:pt idx="6">
                  <c:v>1-2Th</c:v>
                </c:pt>
                <c:pt idx="7">
                  <c:v>1-2Ti</c:v>
                </c:pt>
                <c:pt idx="8">
                  <c:v>Ti</c:v>
                </c:pt>
                <c:pt idx="9">
                  <c:v>Phm</c:v>
                </c:pt>
                <c:pt idx="10">
                  <c:v>He</c:v>
                </c:pt>
                <c:pt idx="11">
                  <c:v>Jc</c:v>
                </c:pt>
                <c:pt idx="12">
                  <c:v>1Pi</c:v>
                </c:pt>
                <c:pt idx="13">
                  <c:v>2Pi</c:v>
                </c:pt>
                <c:pt idx="14">
                  <c:v>1-2-3Jn</c:v>
                </c:pt>
                <c:pt idx="15">
                  <c:v>Jud</c:v>
                </c:pt>
              </c:strCache>
            </c:strRef>
          </c:cat>
          <c:val>
            <c:numRef>
              <c:f>Sheet1!$B$2:$Q$2</c:f>
              <c:numCache>
                <c:ptCount val="16"/>
                <c:pt idx="0">
                  <c:v>24.000000</c:v>
                </c:pt>
                <c:pt idx="1">
                  <c:v>37.000000</c:v>
                </c:pt>
                <c:pt idx="2">
                  <c:v>5.000000</c:v>
                </c:pt>
                <c:pt idx="3">
                  <c:v>17.000000</c:v>
                </c:pt>
                <c:pt idx="4">
                  <c:v>7.000000</c:v>
                </c:pt>
                <c:pt idx="5">
                  <c:v>11.000000</c:v>
                </c:pt>
                <c:pt idx="6">
                  <c:v>13.000000</c:v>
                </c:pt>
                <c:pt idx="7">
                  <c:v>17.000000</c:v>
                </c:pt>
                <c:pt idx="8">
                  <c:v>5.000000</c:v>
                </c:pt>
                <c:pt idx="9">
                  <c:v>5.000000</c:v>
                </c:pt>
                <c:pt idx="10">
                  <c:v>6.000000</c:v>
                </c:pt>
                <c:pt idx="11">
                  <c:v>5.000000</c:v>
                </c:pt>
                <c:pt idx="12">
                  <c:v>9.000000</c:v>
                </c:pt>
                <c:pt idx="13">
                  <c:v>8.000000</c:v>
                </c:pt>
                <c:pt idx="14">
                  <c:v>40.000000</c:v>
                </c:pt>
                <c:pt idx="15">
                  <c:v>6.000000</c:v>
                </c:pt>
              </c:numCache>
            </c:numRef>
          </c:val>
          <c:smooth val="0"/>
        </c:ser>
        <c:ser>
          <c:idx val="1"/>
          <c:order val="1"/>
          <c:tx>
            <c:strRef>
              <c:f>Sheet1!$A$3</c:f>
              <c:strCache>
                <c:ptCount val="1"/>
                <c:pt idx="0">
                  <c:v>Demeurer</c:v>
                </c:pt>
              </c:strCache>
            </c:strRef>
          </c:tx>
          <c:spPr>
            <a:solidFill>
              <a:srgbClr val="FFFFFF"/>
            </a:solidFill>
            <a:ln w="25400" cap="flat">
              <a:solidFill>
                <a:srgbClr val="6E8AB7"/>
              </a:solidFill>
              <a:prstDash val="solid"/>
              <a:round/>
            </a:ln>
            <a:effectLst/>
          </c:spPr>
          <c:marker>
            <c:symbol val="circle"/>
            <c:size val="18"/>
            <c:spPr>
              <a:solidFill>
                <a:srgbClr val="FFFFFF"/>
              </a:solidFill>
              <a:ln w="25400" cap="flat">
                <a:solidFill>
                  <a:srgbClr val="6E8AB7"/>
                </a:solidFill>
                <a:prstDash val="solid"/>
                <a:round/>
              </a:ln>
              <a:effectLst/>
            </c:spPr>
          </c:marker>
          <c:dLbls>
            <c:numFmt formatCode="#,##0" sourceLinked="0"/>
            <c:txPr>
              <a:bodyPr/>
              <a:lstStyle/>
              <a:p>
                <a:pPr>
                  <a:defRPr b="0" i="0" strike="noStrike" sz="2000" u="none">
                    <a:solidFill>
                      <a:srgbClr val="000000"/>
                    </a:solidFill>
                    <a:latin typeface="Gill Sans"/>
                  </a:defRPr>
                </a:pPr>
              </a:p>
            </c:txPr>
            <c:dLblPos val="t"/>
            <c:showLegendKey val="0"/>
            <c:showVal val="0"/>
            <c:showCatName val="0"/>
            <c:showSerName val="0"/>
            <c:showPercent val="0"/>
            <c:showBubbleSize val="0"/>
            <c:showLeaderLines val="0"/>
          </c:dLbls>
          <c:cat>
            <c:strRef>
              <c:f>Sheet1!$B$1:$Q$1</c:f>
              <c:strCache>
                <c:ptCount val="16"/>
                <c:pt idx="0">
                  <c:v>Ro</c:v>
                </c:pt>
                <c:pt idx="1">
                  <c:v>1-2Co</c:v>
                </c:pt>
                <c:pt idx="2">
                  <c:v>Gal</c:v>
                </c:pt>
                <c:pt idx="3">
                  <c:v>Eph</c:v>
                </c:pt>
                <c:pt idx="4">
                  <c:v>Php</c:v>
                </c:pt>
                <c:pt idx="5">
                  <c:v>Col</c:v>
                </c:pt>
                <c:pt idx="6">
                  <c:v>1-2Th</c:v>
                </c:pt>
                <c:pt idx="7">
                  <c:v>1-2Ti</c:v>
                </c:pt>
                <c:pt idx="8">
                  <c:v>Ti</c:v>
                </c:pt>
                <c:pt idx="9">
                  <c:v>Phm</c:v>
                </c:pt>
                <c:pt idx="10">
                  <c:v>He</c:v>
                </c:pt>
                <c:pt idx="11">
                  <c:v>Jc</c:v>
                </c:pt>
                <c:pt idx="12">
                  <c:v>1Pi</c:v>
                </c:pt>
                <c:pt idx="13">
                  <c:v>2Pi</c:v>
                </c:pt>
                <c:pt idx="14">
                  <c:v>1-2-3Jn</c:v>
                </c:pt>
                <c:pt idx="15">
                  <c:v>Jud</c:v>
                </c:pt>
              </c:strCache>
            </c:strRef>
          </c:cat>
          <c:val>
            <c:numRef>
              <c:f>Sheet1!$B$3:$Q$3</c:f>
              <c:numCache>
                <c:ptCount val="16"/>
                <c:pt idx="0">
                  <c:v>3.000000</c:v>
                </c:pt>
                <c:pt idx="1">
                  <c:v>16.000000</c:v>
                </c:pt>
                <c:pt idx="2">
                  <c:v>2.000000</c:v>
                </c:pt>
                <c:pt idx="3">
                  <c:v>0.000000</c:v>
                </c:pt>
                <c:pt idx="4">
                  <c:v>3.000000</c:v>
                </c:pt>
                <c:pt idx="5">
                  <c:v>0.000000</c:v>
                </c:pt>
                <c:pt idx="6">
                  <c:v>3.000000</c:v>
                </c:pt>
                <c:pt idx="7">
                  <c:v>5.000000</c:v>
                </c:pt>
                <c:pt idx="8">
                  <c:v>0.000000</c:v>
                </c:pt>
                <c:pt idx="9">
                  <c:v>0.000000</c:v>
                </c:pt>
                <c:pt idx="10">
                  <c:v>8.000000</c:v>
                </c:pt>
                <c:pt idx="11">
                  <c:v>1.000000</c:v>
                </c:pt>
                <c:pt idx="12">
                  <c:v>2.000000</c:v>
                </c:pt>
                <c:pt idx="13">
                  <c:v>2.000000</c:v>
                </c:pt>
                <c:pt idx="14">
                  <c:v>20.000000</c:v>
                </c:pt>
                <c:pt idx="15">
                  <c:v>1.000000</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FFFFFF"/>
            </a:solidFill>
            <a:prstDash val="solid"/>
            <a:round/>
          </a:ln>
        </c:spPr>
        <c:txPr>
          <a:bodyPr rot="-2700000"/>
          <a:lstStyle/>
          <a:p>
            <a:pPr>
              <a:defRPr b="0" i="0" strike="noStrike" sz="1800" u="none">
                <a:solidFill>
                  <a:srgbClr val="FFFFFF"/>
                </a:solidFill>
                <a:latin typeface="Gill Sans"/>
              </a:defRPr>
            </a:pPr>
          </a:p>
        </c:txPr>
        <c:crossAx val="2094734553"/>
        <c:crosses val="autoZero"/>
        <c:auto val="1"/>
        <c:lblAlgn val="ctr"/>
        <c:noMultiLvlLbl val="1"/>
      </c:catAx>
      <c:valAx>
        <c:axId val="2094734553"/>
        <c:scaling>
          <c:orientation val="minMax"/>
          <c:max val="40"/>
          <c:min val="0"/>
        </c:scaling>
        <c:delete val="0"/>
        <c:axPos val="l"/>
        <c:majorGridlines>
          <c:spPr>
            <a:ln w="12700" cap="flat">
              <a:solidFill>
                <a:srgbClr val="FFFFFF"/>
              </a:solidFill>
              <a:prstDash val="solid"/>
              <a:round/>
            </a:ln>
          </c:spPr>
        </c:majorGridlines>
        <c:numFmt formatCode="&quot;&quot;#,##0.000" sourceLinked="0"/>
        <c:majorTickMark val="none"/>
        <c:minorTickMark val="none"/>
        <c:tickLblPos val="nextTo"/>
        <c:spPr>
          <a:ln w="12700" cap="flat">
            <a:noFill/>
            <a:prstDash val="solid"/>
            <a:round/>
          </a:ln>
        </c:spPr>
        <c:txPr>
          <a:bodyPr rot="0"/>
          <a:lstStyle/>
          <a:p>
            <a:pPr>
              <a:defRPr b="0" i="0" strike="noStrike" sz="1800" u="none">
                <a:solidFill>
                  <a:srgbClr val="FFFFFF"/>
                </a:solidFill>
                <a:latin typeface="Gill Sans"/>
              </a:defRPr>
            </a:pPr>
          </a:p>
        </c:txPr>
        <c:crossAx val="2094734552"/>
        <c:crosses val="autoZero"/>
        <c:crossBetween val="midCat"/>
        <c:majorUnit val="13.3333"/>
        <c:minorUnit val="6.66667"/>
      </c:valAx>
      <c:spPr>
        <a:noFill/>
        <a:ln w="12700" cap="flat">
          <a:noFill/>
          <a:miter lim="400000"/>
        </a:ln>
        <a:effectLst/>
      </c:spPr>
    </c:plotArea>
    <c:legend>
      <c:legendPos val="b"/>
      <c:layout>
        <c:manualLayout>
          <c:xMode val="edge"/>
          <c:yMode val="edge"/>
          <c:x val="0.353078"/>
          <c:y val="0.927733"/>
          <c:w val="0.350751"/>
          <c:h val="0.0722675"/>
        </c:manualLayout>
      </c:layout>
      <c:overlay val="1"/>
      <c:spPr>
        <a:noFill/>
        <a:ln w="3175" cap="flat">
          <a:solidFill>
            <a:srgbClr val="000000"/>
          </a:solidFill>
          <a:prstDash val="solid"/>
          <a:round/>
        </a:ln>
        <a:effectLst/>
      </c:spPr>
      <c:txPr>
        <a:bodyPr rot="0"/>
        <a:lstStyle/>
        <a:p>
          <a:pPr>
            <a:defRPr b="0" i="0" strike="noStrike" sz="1840" u="none">
              <a:solidFill>
                <a:srgbClr val="FFFFFF"/>
              </a:solidFill>
              <a:latin typeface="Gill Sans"/>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2" name="Shape 172"/>
          <p:cNvSpPr/>
          <p:nvPr>
            <p:ph type="sldImg"/>
          </p:nvPr>
        </p:nvSpPr>
        <p:spPr>
          <a:xfrm>
            <a:off x="1143000" y="685800"/>
            <a:ext cx="4572000" cy="3429000"/>
          </a:xfrm>
          <a:prstGeom prst="rect">
            <a:avLst/>
          </a:prstGeom>
        </p:spPr>
        <p:txBody>
          <a:bodyPr/>
          <a:lstStyle/>
          <a:p>
            <a:pPr/>
          </a:p>
        </p:txBody>
      </p:sp>
      <p:sp>
        <p:nvSpPr>
          <p:cNvPr id="173" name="Shape 17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Versus : Opposé à, par opposition à.</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2" name="Shape 442"/>
          <p:cNvSpPr/>
          <p:nvPr>
            <p:ph type="sldImg"/>
          </p:nvPr>
        </p:nvSpPr>
        <p:spPr>
          <a:prstGeom prst="rect">
            <a:avLst/>
          </a:prstGeom>
        </p:spPr>
        <p:txBody>
          <a:bodyPr/>
          <a:lstStyle/>
          <a:p>
            <a:pPr/>
          </a:p>
        </p:txBody>
      </p:sp>
      <p:sp>
        <p:nvSpPr>
          <p:cNvPr id="443" name="Shape 443"/>
          <p:cNvSpPr/>
          <p:nvPr>
            <p:ph type="body" sz="quarter" idx="1"/>
          </p:nvPr>
        </p:nvSpPr>
        <p:spPr>
          <a:prstGeom prst="rect">
            <a:avLst/>
          </a:prstGeom>
        </p:spPr>
        <p:txBody>
          <a:bodyPr/>
          <a:lstStyle/>
          <a:p>
            <a:pPr>
              <a:defRPr b="1"/>
            </a:pPr>
            <a:r>
              <a:t>1 2 3 Jean</a:t>
            </a:r>
            <a:r>
              <a:rPr b="0"/>
              <a:t> : 40 x AIMER - 17x </a:t>
            </a:r>
            <a:r>
              <a:t>AMOUR</a:t>
            </a:r>
            <a:r>
              <a:rPr b="0"/>
              <a:t> -17x VERITE - 20 x DEMEURER</a:t>
            </a:r>
            <a:endParaR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Shape 521"/>
          <p:cNvSpPr/>
          <p:nvPr>
            <p:ph type="sldImg"/>
          </p:nvPr>
        </p:nvSpPr>
        <p:spPr>
          <a:prstGeom prst="rect">
            <a:avLst/>
          </a:prstGeom>
        </p:spPr>
        <p:txBody>
          <a:bodyPr/>
          <a:lstStyle/>
          <a:p>
            <a:pPr/>
          </a:p>
        </p:txBody>
      </p:sp>
      <p:sp>
        <p:nvSpPr>
          <p:cNvPr id="522" name="Shape 522"/>
          <p:cNvSpPr/>
          <p:nvPr>
            <p:ph type="body" sz="quarter" idx="1"/>
          </p:nvPr>
        </p:nvSpPr>
        <p:spPr>
          <a:prstGeom prst="rect">
            <a:avLst/>
          </a:prstGeom>
        </p:spPr>
        <p:txBody>
          <a:bodyPr/>
          <a:lstStyle>
            <a:lvl1pPr indent="254000">
              <a:defRPr i="1"/>
            </a:lvl1pPr>
          </a:lstStyle>
          <a:p>
            <a:pPr/>
            <a:r>
              <a:t>Un amour à recevoir sans se sentir redevable sinon de transmettre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Shape 535"/>
          <p:cNvSpPr/>
          <p:nvPr>
            <p:ph type="sldImg"/>
          </p:nvPr>
        </p:nvSpPr>
        <p:spPr>
          <a:prstGeom prst="rect">
            <a:avLst/>
          </a:prstGeom>
        </p:spPr>
        <p:txBody>
          <a:bodyPr/>
          <a:lstStyle/>
          <a:p>
            <a:pPr/>
          </a:p>
        </p:txBody>
      </p:sp>
      <p:sp>
        <p:nvSpPr>
          <p:cNvPr id="536" name="Shape 536"/>
          <p:cNvSpPr/>
          <p:nvPr>
            <p:ph type="body" sz="quarter" idx="1"/>
          </p:nvPr>
        </p:nvSpPr>
        <p:spPr>
          <a:prstGeom prst="rect">
            <a:avLst/>
          </a:prstGeom>
        </p:spPr>
        <p:txBody>
          <a:bodyPr/>
          <a:lstStyle/>
          <a:p>
            <a:pPr>
              <a:defRPr i="1"/>
            </a:pPr>
            <a:r>
              <a:t>Nous avons ce </a:t>
            </a:r>
            <a:r>
              <a:rPr b="1">
                <a:solidFill>
                  <a:srgbClr val="FFC000"/>
                </a:solidFill>
              </a:rPr>
              <a:t>commandement</a:t>
            </a:r>
            <a:r>
              <a:t> de sa part, que celui qui aime Dieu, aime aussi son frère</a:t>
            </a:r>
            <a:r>
              <a:rPr sz="1100"/>
              <a:t>.  </a:t>
            </a:r>
            <a:r>
              <a:rPr i="0" sz="1000"/>
              <a:t>(1Jn 4. 21)</a:t>
            </a:r>
            <a:endParaRPr i="0" sz="1000"/>
          </a:p>
          <a:p>
            <a:pPr>
              <a:spcBef>
                <a:spcPts val="500"/>
              </a:spcBef>
              <a:defRPr b="1" sz="1400">
                <a:solidFill>
                  <a:srgbClr val="333333"/>
                </a:solidFill>
                <a:latin typeface="+mj-lt"/>
                <a:ea typeface="+mj-ea"/>
                <a:cs typeface="+mj-cs"/>
                <a:sym typeface="Helvetica"/>
              </a:defRPr>
            </a:pPr>
            <a:r>
              <a:t>Deut 30. 19 </a:t>
            </a:r>
            <a:r>
              <a:rPr b="0"/>
              <a:t>j'ai mis devant toi la vie et la mort, la bénédiction et la malédiction. </a:t>
            </a:r>
            <a:r>
              <a:t>Choisis la vie, afin que tu vives,</a:t>
            </a:r>
          </a:p>
          <a:p>
            <a:pPr>
              <a:spcBef>
                <a:spcPts val="500"/>
              </a:spcBef>
              <a:defRPr b="1" sz="1400">
                <a:solidFill>
                  <a:srgbClr val="1C7799"/>
                </a:solidFill>
                <a:latin typeface="+mj-lt"/>
                <a:ea typeface="+mj-ea"/>
                <a:cs typeface="+mj-cs"/>
                <a:sym typeface="Helvetica"/>
              </a:defRPr>
            </a:pPr>
            <a:r>
              <a:t>Jérémie 29:11</a:t>
            </a:r>
            <a:r>
              <a:rPr b="0">
                <a:solidFill>
                  <a:srgbClr val="333333"/>
                </a:solidFill>
              </a:rPr>
              <a:t> je connais les projets que j'ai formés sur vous, dit l'Eternel, </a:t>
            </a:r>
            <a:r>
              <a:rPr>
                <a:solidFill>
                  <a:srgbClr val="333333"/>
                </a:solidFill>
              </a:rPr>
              <a:t>projets de paix </a:t>
            </a:r>
            <a:r>
              <a:rPr b="0">
                <a:solidFill>
                  <a:srgbClr val="333333"/>
                </a:solidFill>
              </a:rPr>
              <a:t>et non de malheur, afin de vous donner </a:t>
            </a:r>
            <a:r>
              <a:rPr>
                <a:solidFill>
                  <a:srgbClr val="333333"/>
                </a:solidFill>
              </a:rPr>
              <a:t>un avenir et de l'espérance</a:t>
            </a:r>
            <a:r>
              <a:rPr b="0">
                <a:solidFill>
                  <a:srgbClr val="333333"/>
                </a:solidFill>
              </a:rPr>
              <a:t>.</a:t>
            </a:r>
            <a:endParaRPr b="0">
              <a:solidFill>
                <a:srgbClr val="33333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hape 190"/>
          <p:cNvSpPr/>
          <p:nvPr>
            <p:ph type="sldImg"/>
          </p:nvPr>
        </p:nvSpPr>
        <p:spPr>
          <a:prstGeom prst="rect">
            <a:avLst/>
          </a:prstGeom>
        </p:spPr>
        <p:txBody>
          <a:bodyPr/>
          <a:lstStyle/>
          <a:p>
            <a:pPr/>
          </a:p>
        </p:txBody>
      </p:sp>
      <p:sp>
        <p:nvSpPr>
          <p:cNvPr id="191" name="Shape 191"/>
          <p:cNvSpPr/>
          <p:nvPr>
            <p:ph type="body" sz="quarter" idx="1"/>
          </p:nvPr>
        </p:nvSpPr>
        <p:spPr>
          <a:prstGeom prst="rect">
            <a:avLst/>
          </a:prstGeom>
        </p:spPr>
        <p:txBody>
          <a:bodyPr/>
          <a:lstStyle/>
          <a:p>
            <a:pPr indent="254000">
              <a:defRPr i="1"/>
            </a:pPr>
            <a:r>
              <a:t>Mais autres peurs qui viennent de ce que nous pensons </a:t>
            </a:r>
            <a:r>
              <a:rPr b="1"/>
              <a:t>Prov 10. 24 </a:t>
            </a:r>
            <a:r>
              <a:t>elles montrent un </a:t>
            </a:r>
            <a:r>
              <a:rPr b="1"/>
              <a:t>sentiment de manque d’amour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indent="254000">
              <a:defRPr i="1"/>
            </a:pPr>
            <a:r>
              <a:t>Pensées</a:t>
            </a:r>
            <a:r>
              <a:rPr i="0">
                <a:latin typeface="Wingdings"/>
                <a:ea typeface="Wingdings"/>
                <a:cs typeface="Wingdings"/>
                <a:sym typeface="Wingdings"/>
              </a:rPr>
              <a:t> </a:t>
            </a:r>
            <a:r>
              <a:t>émotions</a:t>
            </a:r>
            <a:r>
              <a:rPr i="0">
                <a:latin typeface="Wingdings"/>
                <a:ea typeface="Wingdings"/>
                <a:cs typeface="Wingdings"/>
                <a:sym typeface="Wingdings"/>
              </a:rPr>
              <a:t> </a:t>
            </a:r>
            <a:r>
              <a:t>actions</a:t>
            </a:r>
          </a:p>
          <a:p>
            <a:pPr indent="254000">
              <a:defRPr i="1"/>
            </a:pPr>
            <a:r>
              <a:t>Le désir concerne l’avoir ; l’amour concerne l’agir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defRPr b="1"/>
            </a:pPr>
            <a:r>
              <a:t>3 stratégies pour échapper à la peur</a:t>
            </a:r>
            <a:r>
              <a:rPr b="0"/>
              <a:t>, au manque d’amour : </a:t>
            </a:r>
            <a:endParaRPr b="0"/>
          </a:p>
          <a:p>
            <a:pPr/>
            <a:r>
              <a:t>-  se soustraire à toute relation. Se faire "oublier" en quelque sorte ! </a:t>
            </a:r>
          </a:p>
          <a:p>
            <a:pPr/>
            <a:r>
              <a:t>- fuir aussi et augmenter ainsi la distance entre lui et l’autre, </a:t>
            </a:r>
          </a:p>
          <a:p>
            <a:pPr/>
            <a:r>
              <a:t>- attaquer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ne pas confondre </a:t>
            </a:r>
            <a:r>
              <a:rPr b="1"/>
              <a:t>désir</a:t>
            </a:r>
            <a:r>
              <a:t> (avoir) et </a:t>
            </a:r>
            <a:r>
              <a:rPr b="1"/>
              <a:t>amour</a:t>
            </a:r>
            <a:r>
              <a:t> (agir, donner)</a:t>
            </a:r>
            <a:br/>
            <a:r>
              <a:t>L’amour parfait chasse la crainte</a:t>
            </a:r>
          </a:p>
          <a:p>
            <a:pPr/>
            <a:r>
              <a:t>L’amour n’impute pas le mal </a:t>
            </a:r>
          </a:p>
          <a:p>
            <a:pPr>
              <a:defRPr b="1"/>
            </a:pPr>
            <a:r>
              <a:t>Aimer</a:t>
            </a:r>
            <a:r>
              <a:rPr b="0"/>
              <a:t> : vouloir le bien, dire du bien, relever ce qui est bien (vérité), penser du bien à priori (ne pas suspecter le mal) parce que cela me fait du bien!!!!!</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a:defRPr b="1" u="sng"/>
            </a:pPr>
            <a:r>
              <a:t>1Cor 13,3</a:t>
            </a:r>
            <a:r>
              <a:rPr u="none"/>
              <a:t>  </a:t>
            </a:r>
            <a:r>
              <a:rPr b="0" i="1" u="none"/>
              <a:t>quand je distribuerais en aliments tous mes biens, et que je livrerais mon corps afin que je fusse brûlé, mais que je n’aie pas l’amour, cela ne me profite de rien.</a:t>
            </a:r>
            <a:endParaRPr b="0" i="1" u="none"/>
          </a:p>
          <a:p>
            <a:pPr>
              <a:defRPr b="1" u="sng"/>
            </a:pPr>
            <a:r>
              <a:t>Gal 5,6</a:t>
            </a:r>
            <a:r>
              <a:rPr u="none"/>
              <a:t>  </a:t>
            </a:r>
            <a:r>
              <a:rPr b="0" u="none"/>
              <a:t>ce qui a de la valeur, c’est |la| foi opérante par |l’| amour.</a:t>
            </a:r>
            <a:endParaRPr i="1"/>
          </a:p>
          <a:p>
            <a:pPr>
              <a:defRPr b="1" u="sng"/>
            </a:pPr>
            <a:r>
              <a:t>1Cor 13,8</a:t>
            </a:r>
            <a:r>
              <a:rPr u="none"/>
              <a:t>  </a:t>
            </a:r>
            <a:r>
              <a:rPr b="0" i="1" u="none"/>
              <a:t>L’amour ne périt jamais.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indent="254000"/>
            <a:r>
              <a:t> Accepter, accueillir, renoncer, ne pas vouloir changer l’autre, pas de conquête de pouvoir, se réjouir de ce qu’est l’autre, respecter, supporter, édifier, pardonner, </a:t>
            </a:r>
            <a:br/>
            <a:r>
              <a:t>ne pas jalouser, découvrir l’autre, accepter de changer, être attaché à la vérité, donner, être tendre, dire la vérité, chercher le dialogue, partager, vouloir le bien…  </a:t>
            </a:r>
            <a:br/>
            <a:br/>
            <a:r>
              <a:t>(le contraire de l’amour est l’indifférence = pas de relation, alors que dans la haine, la relation existe encore!)</a:t>
            </a:r>
          </a:p>
          <a:p>
            <a:pPr/>
          </a:p>
          <a:p>
            <a:pPr/>
            <a:r>
              <a:t>Ce que je considère comme un échec de l’amour l’est-il vraiment? Ou est-ce un </a:t>
            </a:r>
            <a:r>
              <a:rPr b="1"/>
              <a:t>désir</a:t>
            </a:r>
            <a:r>
              <a:t> (avoir) non satisfait car </a:t>
            </a:r>
            <a:r>
              <a:rPr b="1"/>
              <a:t>aimer</a:t>
            </a:r>
            <a:r>
              <a:t>, c’est donner en laissant l’autre libre de refuser! </a:t>
            </a:r>
            <a:br/>
            <a:r>
              <a:rPr b="1"/>
              <a:t>Rom 12,18 </a:t>
            </a:r>
            <a:r>
              <a:rPr i="1"/>
              <a:t>étant en paix avec tous les hommes pour autant que cela dépende de vous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1" name="Shape 361"/>
          <p:cNvSpPr/>
          <p:nvPr>
            <p:ph type="sldImg"/>
          </p:nvPr>
        </p:nvSpPr>
        <p:spPr>
          <a:prstGeom prst="rect">
            <a:avLst/>
          </a:prstGeom>
        </p:spPr>
        <p:txBody>
          <a:bodyPr/>
          <a:lstStyle/>
          <a:p>
            <a:pPr/>
          </a:p>
        </p:txBody>
      </p:sp>
      <p:sp>
        <p:nvSpPr>
          <p:cNvPr id="362" name="Shape 362"/>
          <p:cNvSpPr/>
          <p:nvPr>
            <p:ph type="body" sz="quarter" idx="1"/>
          </p:nvPr>
        </p:nvSpPr>
        <p:spPr>
          <a:prstGeom prst="rect">
            <a:avLst/>
          </a:prstGeom>
        </p:spPr>
        <p:txBody>
          <a:bodyPr/>
          <a:lstStyle/>
          <a:p>
            <a:pPr>
              <a:defRPr b="1"/>
            </a:pPr>
            <a:r>
              <a:t>Jean 13,1 </a:t>
            </a:r>
            <a:r>
              <a:rPr b="0" i="1"/>
              <a:t>Jésus, sachant que son heure était venue pour passer de ce monde au Père, ayant aimé les siens qui étaient dans le monde, les aima jusqu’à la fin.</a:t>
            </a:r>
            <a:endParaRPr b="0" i="1"/>
          </a:p>
          <a:p>
            <a:pPr>
              <a:defRPr b="1"/>
            </a:pPr>
            <a:r>
              <a:t>Marc 10,22 </a:t>
            </a:r>
            <a:r>
              <a:rPr b="0" i="1"/>
              <a:t>affligé de cette parole, cet homme s’en alla tout triste </a:t>
            </a:r>
            <a:endParaRPr b="0" i="1"/>
          </a:p>
          <a:p>
            <a:pPr>
              <a:defRPr b="1"/>
            </a:pPr>
            <a:r>
              <a:t>Marc 8,33 </a:t>
            </a:r>
            <a:r>
              <a:rPr b="0" i="1"/>
              <a:t>Jésus reprit Pierre, disant : Va arrière de moi, Satan, car tes pensées ne sont pas aux choses de Dieu, mais à celles des hommes.</a:t>
            </a:r>
            <a:endParaRPr b="0" i="1"/>
          </a:p>
          <a:p>
            <a:pPr>
              <a:defRPr b="1"/>
            </a:pPr>
            <a:r>
              <a:t>Matth 26,50 </a:t>
            </a:r>
            <a:r>
              <a:rPr b="0" i="1"/>
              <a:t>Ami, pourquoi es-tu venu ?</a:t>
            </a:r>
            <a:endParaRPr b="0" i="1"/>
          </a:p>
          <a:p>
            <a:pPr>
              <a:defRPr b="1"/>
            </a:pPr>
            <a:r>
              <a:t>Matth 9,13 </a:t>
            </a:r>
            <a:r>
              <a:rPr b="0" i="1"/>
              <a:t>Allez, et apprenez ce que signifie : Je prends plaisir à la miséricorde, et non aux sacrifices. Car je ne suis pas venu appeler des justes, mais des pécheurs.</a:t>
            </a:r>
            <a:endParaRPr b="0" i="1"/>
          </a:p>
          <a:p>
            <a:pPr>
              <a:defRPr b="1"/>
            </a:pPr>
            <a:r>
              <a:t>Matth 12,7 </a:t>
            </a:r>
            <a:r>
              <a:rPr b="0" i="1"/>
              <a:t>Si vous saviez ce que signifie : Je prends plaisir à la miséricorde, et non aux sacrifices, vous n’auriez pas condamné des innocents.</a:t>
            </a:r>
            <a:endParaRPr b="0" i="1"/>
          </a:p>
          <a:p>
            <a:pPr>
              <a:defRPr b="1"/>
            </a:pPr>
            <a:r>
              <a:t>Matth 23, 2,3 </a:t>
            </a:r>
            <a:r>
              <a:rPr b="0" i="1"/>
              <a:t>Les scribes et les pharisiens sont assis dans la chaire de Moïse. Faites donc et observez tout ce qu’ils vous disent ; mais n’agissez pas selon leurs œuvres. </a:t>
            </a:r>
            <a:br>
              <a:rPr b="0" i="1"/>
            </a:br>
            <a:r>
              <a:rPr b="0" i="1"/>
              <a:t>Car ils disent, et ne font pas. </a:t>
            </a:r>
            <a:r>
              <a:rPr i="1"/>
              <a:t>13</a:t>
            </a:r>
            <a:r>
              <a:rPr b="0" i="1"/>
              <a:t> Malheur à vous, scribes et pharisiens hypocrites !</a:t>
            </a:r>
            <a:endParaRPr b="0" i="1"/>
          </a:p>
          <a:p>
            <a:pPr>
              <a:defRPr b="1"/>
            </a:pPr>
            <a:r>
              <a:t>Jean 19,11 </a:t>
            </a:r>
            <a:r>
              <a:rPr b="0" i="1"/>
              <a:t>Jésus répondit : Tu n’aurais aucun pouvoir contre moi, s’il ne t’était donné d’en haut ; c’est pourquoi celui qui m’a livré à toi a plus de péché.</a:t>
            </a:r>
            <a:endParaRPr b="0" i="1"/>
          </a:p>
          <a:p>
            <a:pPr>
              <a:defRPr b="1"/>
            </a:pPr>
            <a:r>
              <a:t>Marc 15,32 </a:t>
            </a:r>
            <a:r>
              <a:rPr b="0" i="1"/>
              <a:t>Que le Christ, le roi d’Israël, descende maintenant de la croix, afin que nous voyions et que nous croyions !</a:t>
            </a:r>
            <a:endParaRPr b="0" i="1"/>
          </a:p>
          <a:p>
            <a:pPr>
              <a:defRPr b="1"/>
            </a:pPr>
            <a:r>
              <a:t>Luc 23,9 </a:t>
            </a:r>
            <a:r>
              <a:rPr b="0" i="1"/>
              <a:t>Hérode l’interrogea longuement ; mais il ne lui répondit rien.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defRPr b="1"/>
            </a:pPr>
            <a:r>
              <a:t>Affection</a:t>
            </a:r>
            <a:r>
              <a:rPr b="0"/>
              <a:t> : </a:t>
            </a:r>
            <a:r>
              <a:rPr b="0" i="1"/>
              <a:t>en ceci, Dieu prouve son amour envers nous : lorsque nous étions encore pécheurs, Christ est mort pour nous</a:t>
            </a:r>
            <a:r>
              <a:rPr b="0"/>
              <a:t>. (Rom 5. 8)</a:t>
            </a:r>
            <a:br>
              <a:rPr b="0"/>
            </a:br>
            <a:r>
              <a:t>Attention</a:t>
            </a:r>
            <a:r>
              <a:rPr b="0"/>
              <a:t> : </a:t>
            </a:r>
            <a:r>
              <a:rPr b="0" i="1"/>
              <a:t>Dieu, sans tenir compte des temps d’ignorance, annonce maintenant à tous les hommes, en tous lieux, qu’ils aient à se repentir </a:t>
            </a:r>
            <a:r>
              <a:rPr b="0"/>
              <a:t>(Actes 17. 30)</a:t>
            </a:r>
            <a:br>
              <a:rPr b="0"/>
            </a:br>
            <a:r>
              <a:t>Acceptation</a:t>
            </a:r>
            <a:r>
              <a:rPr b="0"/>
              <a:t> : </a:t>
            </a:r>
            <a:r>
              <a:rPr b="0" i="1"/>
              <a:t>Vous endurez des peines comme discipline, Dieu agit envers vous comme envers des fils, car qui est le fils que le père ne discipline pas ?</a:t>
            </a:r>
            <a:r>
              <a:rPr b="0"/>
              <a:t> (Héb 12.7)</a:t>
            </a:r>
            <a:br>
              <a:rPr b="0"/>
            </a:br>
            <a:r>
              <a:t>Affirmation</a:t>
            </a:r>
            <a:r>
              <a:rPr b="0"/>
              <a:t> : </a:t>
            </a:r>
            <a:r>
              <a:rPr b="0" i="1"/>
              <a:t>C’est pour la liberté que Christ nous a libérés</a:t>
            </a:r>
            <a:r>
              <a:rPr b="0"/>
              <a:t>. (Gal 5. 1)</a:t>
            </a:r>
            <a:endParaRPr b="0"/>
          </a:p>
          <a:p>
            <a:pPr/>
            <a:r>
              <a:t>2 A supplémentaires!</a:t>
            </a:r>
          </a:p>
          <a:p>
            <a:pPr>
              <a:defRPr b="1"/>
            </a:pPr>
            <a:r>
              <a:t>Attachement</a:t>
            </a:r>
            <a:r>
              <a:rPr b="0"/>
              <a:t> : Deutéronome 4:4 vous qui vous êtes tenus attachés à l’Eternel, votre Dieu, vous êtes tous vivants aujourd’hui. Deutéronome 7:7  l’Eternel s’est attaché à vous et vous a choisis</a:t>
            </a:r>
            <a:endParaRPr b="0"/>
          </a:p>
          <a:p>
            <a:pPr>
              <a:defRPr b="1"/>
            </a:pPr>
            <a:r>
              <a:t>Appartenance</a:t>
            </a:r>
            <a:r>
              <a:rPr b="0"/>
              <a:t> : Esaïe 43:1  Ne crains point, car je t’ai racheté ; je t’ai appelé par ton nom, tu es à moi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iapositive de titre">
    <p:spTree>
      <p:nvGrpSpPr>
        <p:cNvPr id="1" name=""/>
        <p:cNvGrpSpPr/>
        <p:nvPr/>
      </p:nvGrpSpPr>
      <p:grpSpPr>
        <a:xfrm>
          <a:off x="0" y="0"/>
          <a:ext cx="0" cy="0"/>
          <a:chOff x="0" y="0"/>
          <a:chExt cx="0" cy="0"/>
        </a:xfrm>
      </p:grpSpPr>
      <p:sp>
        <p:nvSpPr>
          <p:cNvPr id="11" name="Texte du titre"/>
          <p:cNvSpPr txBox="1"/>
          <p:nvPr>
            <p:ph type="title"/>
          </p:nvPr>
        </p:nvSpPr>
        <p:spPr>
          <a:xfrm>
            <a:off x="762000" y="2366963"/>
            <a:ext cx="8636000" cy="1633537"/>
          </a:xfrm>
          <a:prstGeom prst="rect">
            <a:avLst/>
          </a:prstGeom>
        </p:spPr>
        <p:txBody>
          <a:bodyPr/>
          <a:lstStyle/>
          <a:p>
            <a:pPr/>
            <a:r>
              <a:t>Texte du titre</a:t>
            </a:r>
          </a:p>
        </p:txBody>
      </p:sp>
      <p:sp>
        <p:nvSpPr>
          <p:cNvPr id="12" name="Texte niveau 1…"/>
          <p:cNvSpPr txBox="1"/>
          <p:nvPr>
            <p:ph type="body" sz="quarter" idx="1"/>
          </p:nvPr>
        </p:nvSpPr>
        <p:spPr>
          <a:xfrm>
            <a:off x="1524000" y="4318000"/>
            <a:ext cx="7112000" cy="1947864"/>
          </a:xfrm>
          <a:prstGeom prst="rect">
            <a:avLst/>
          </a:prstGeom>
        </p:spPr>
        <p:txBody>
          <a:bodyPr>
            <a:normAutofit fontScale="100000" lnSpcReduction="0"/>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apositive de titre">
    <p:spTree>
      <p:nvGrpSpPr>
        <p:cNvPr id="1" name=""/>
        <p:cNvGrpSpPr/>
        <p:nvPr/>
      </p:nvGrpSpPr>
      <p:grpSpPr>
        <a:xfrm>
          <a:off x="0" y="0"/>
          <a:ext cx="0" cy="0"/>
          <a:chOff x="0" y="0"/>
          <a:chExt cx="0" cy="0"/>
        </a:xfrm>
      </p:grpSpPr>
      <p:sp>
        <p:nvSpPr>
          <p:cNvPr id="92" name="Texte du titre"/>
          <p:cNvSpPr txBox="1"/>
          <p:nvPr>
            <p:ph type="title"/>
          </p:nvPr>
        </p:nvSpPr>
        <p:spPr>
          <a:xfrm>
            <a:off x="762000" y="2366963"/>
            <a:ext cx="8636000" cy="1633537"/>
          </a:xfrm>
          <a:prstGeom prst="rect">
            <a:avLst/>
          </a:prstGeom>
        </p:spPr>
        <p:txBody>
          <a:bodyPr anchor="ctr"/>
          <a:lstStyle/>
          <a:p>
            <a:pPr/>
            <a:r>
              <a:t>Texte du titre</a:t>
            </a:r>
          </a:p>
        </p:txBody>
      </p:sp>
      <p:sp>
        <p:nvSpPr>
          <p:cNvPr id="93" name="Texte niveau 1…"/>
          <p:cNvSpPr txBox="1"/>
          <p:nvPr>
            <p:ph type="body" sz="quarter" idx="1"/>
          </p:nvPr>
        </p:nvSpPr>
        <p:spPr>
          <a:xfrm>
            <a:off x="1524000" y="4318000"/>
            <a:ext cx="7112000" cy="1947864"/>
          </a:xfrm>
          <a:prstGeom prst="rect">
            <a:avLst/>
          </a:prstGeom>
        </p:spPr>
        <p:txBody>
          <a:bodyPr anchor="ctr">
            <a:normAutofit fontScale="100000" lnSpcReduction="0"/>
          </a:bodyPr>
          <a:lstStyle>
            <a:lvl1pPr marL="0" indent="0">
              <a:spcBef>
                <a:spcPts val="1800"/>
              </a:spcBef>
              <a:buSzTx/>
              <a:buNone/>
              <a:defRPr sz="3200"/>
            </a:lvl1pPr>
            <a:lvl2pPr marL="0" indent="457200">
              <a:spcBef>
                <a:spcPts val="1800"/>
              </a:spcBef>
              <a:buSzTx/>
              <a:buNone/>
              <a:defRPr sz="3200"/>
            </a:lvl2pPr>
            <a:lvl3pPr marL="0" indent="914400">
              <a:spcBef>
                <a:spcPts val="1800"/>
              </a:spcBef>
              <a:buSzTx/>
              <a:buNone/>
              <a:defRPr sz="3200"/>
            </a:lvl3pPr>
            <a:lvl4pPr marL="0" indent="1371600">
              <a:spcBef>
                <a:spcPts val="1800"/>
              </a:spcBef>
              <a:buSzTx/>
              <a:buNone/>
              <a:defRPr sz="3200"/>
            </a:lvl4pPr>
            <a:lvl5pPr marL="0" indent="1828800">
              <a:spcBef>
                <a:spcPts val="180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9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01" name="Texte du titre"/>
          <p:cNvSpPr txBox="1"/>
          <p:nvPr>
            <p:ph type="title"/>
          </p:nvPr>
        </p:nvSpPr>
        <p:spPr>
          <a:xfrm>
            <a:off x="990600" y="203200"/>
            <a:ext cx="8178800" cy="1905000"/>
          </a:xfrm>
          <a:prstGeom prst="rect">
            <a:avLst/>
          </a:prstGeom>
        </p:spPr>
        <p:txBody>
          <a:bodyPr anchor="ctr"/>
          <a:lstStyle/>
          <a:p>
            <a:pPr/>
            <a:r>
              <a:t>Texte du titre</a:t>
            </a:r>
          </a:p>
        </p:txBody>
      </p:sp>
      <p:sp>
        <p:nvSpPr>
          <p:cNvPr id="102" name="Texte niveau 1…"/>
          <p:cNvSpPr txBox="1"/>
          <p:nvPr>
            <p:ph type="body" idx="1"/>
          </p:nvPr>
        </p:nvSpPr>
        <p:spPr>
          <a:xfrm>
            <a:off x="990600" y="2159000"/>
            <a:ext cx="8178800" cy="4470400"/>
          </a:xfrm>
          <a:prstGeom prst="rect">
            <a:avLst/>
          </a:prstGeom>
        </p:spPr>
        <p:txBody>
          <a:bodyPr anchor="ctr">
            <a:normAutofit fontScale="100000" lnSpcReduction="0"/>
          </a:bodyPr>
          <a:lstStyle>
            <a:lvl1pPr marL="660400" indent="-444500" algn="l">
              <a:spcBef>
                <a:spcPts val="1800"/>
              </a:spcBef>
              <a:buSzPct val="171000"/>
              <a:buFont typeface="Lucida Grande"/>
              <a:defRPr sz="3200"/>
            </a:lvl1pPr>
            <a:lvl2pPr marL="1003300" indent="-444500" algn="l">
              <a:spcBef>
                <a:spcPts val="1800"/>
              </a:spcBef>
              <a:buSzPct val="171000"/>
              <a:buFont typeface="Lucida Grande"/>
              <a:buChar char="•"/>
              <a:defRPr sz="3200"/>
            </a:lvl2pPr>
            <a:lvl3pPr marL="1346200" indent="-444500" algn="l">
              <a:spcBef>
                <a:spcPts val="1800"/>
              </a:spcBef>
              <a:buSzPct val="171000"/>
              <a:buFont typeface="Lucida Grande"/>
              <a:defRPr sz="3200"/>
            </a:lvl3pPr>
            <a:lvl4pPr marL="1701800" indent="-444500" algn="l">
              <a:spcBef>
                <a:spcPts val="1800"/>
              </a:spcBef>
              <a:buSzPct val="171000"/>
              <a:buFont typeface="Lucida Grande"/>
              <a:buChar char="•"/>
              <a:defRPr sz="3200"/>
            </a:lvl4pPr>
            <a:lvl5pPr marL="2044700" indent="-444500" algn="l">
              <a:spcBef>
                <a:spcPts val="1800"/>
              </a:spcBef>
              <a:buSzPct val="171000"/>
              <a:buFont typeface="Lucida Grande"/>
              <a:buChar char="•"/>
              <a:defRPr sz="3200"/>
            </a:lvl5pPr>
          </a:lstStyle>
          <a:p>
            <a:pPr/>
            <a:r>
              <a:t>Texte niveau 1</a:t>
            </a:r>
          </a:p>
          <a:p>
            <a:pPr lvl="1"/>
            <a:r>
              <a:t>Texte niveau 2</a:t>
            </a:r>
          </a:p>
          <a:p>
            <a:pPr lvl="2"/>
            <a:r>
              <a:t>Texte niveau 3</a:t>
            </a:r>
          </a:p>
          <a:p>
            <a:pPr lvl="3"/>
            <a:r>
              <a:t>Texte niveau 4</a:t>
            </a:r>
          </a:p>
          <a:p>
            <a:pPr lvl="4"/>
            <a:r>
              <a:t>Texte niveau 5</a:t>
            </a: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110" name="Texte du titre"/>
          <p:cNvSpPr txBox="1"/>
          <p:nvPr>
            <p:ph type="title"/>
          </p:nvPr>
        </p:nvSpPr>
        <p:spPr>
          <a:xfrm>
            <a:off x="803275" y="4895850"/>
            <a:ext cx="8636000" cy="1514475"/>
          </a:xfrm>
          <a:prstGeom prst="rect">
            <a:avLst/>
          </a:prstGeom>
        </p:spPr>
        <p:txBody>
          <a:bodyPr anchor="t"/>
          <a:lstStyle>
            <a:lvl1pPr algn="l">
              <a:defRPr b="1" cap="all" sz="4000"/>
            </a:lvl1pPr>
          </a:lstStyle>
          <a:p>
            <a:pPr/>
            <a:r>
              <a:t>Texte du titre</a:t>
            </a:r>
          </a:p>
        </p:txBody>
      </p:sp>
      <p:sp>
        <p:nvSpPr>
          <p:cNvPr id="111" name="Texte niveau 1…"/>
          <p:cNvSpPr txBox="1"/>
          <p:nvPr>
            <p:ph type="body" sz="quarter" idx="1"/>
          </p:nvPr>
        </p:nvSpPr>
        <p:spPr>
          <a:xfrm>
            <a:off x="803275" y="3228975"/>
            <a:ext cx="8636000" cy="1666875"/>
          </a:xfrm>
          <a:prstGeom prst="rect">
            <a:avLst/>
          </a:prstGeom>
        </p:spPr>
        <p:txBody>
          <a:bodyPr anchor="b">
            <a:normAutofit fontScale="100000" lnSpcReduction="0"/>
          </a:bodyPr>
          <a:lstStyle>
            <a:lvl1pPr marL="0" indent="0" algn="l">
              <a:spcBef>
                <a:spcPts val="1800"/>
              </a:spcBef>
              <a:buSzTx/>
              <a:buNone/>
              <a:defRPr sz="2000"/>
            </a:lvl1pPr>
            <a:lvl2pPr marL="0" indent="457200" algn="l">
              <a:spcBef>
                <a:spcPts val="1800"/>
              </a:spcBef>
              <a:buSzTx/>
              <a:buNone/>
              <a:defRPr sz="2000"/>
            </a:lvl2pPr>
            <a:lvl3pPr marL="0" indent="914400" algn="l">
              <a:spcBef>
                <a:spcPts val="1800"/>
              </a:spcBef>
              <a:buSzTx/>
              <a:buNone/>
              <a:defRPr sz="2000"/>
            </a:lvl3pPr>
            <a:lvl4pPr marL="0" indent="1371600" algn="l">
              <a:spcBef>
                <a:spcPts val="1800"/>
              </a:spcBef>
              <a:buSzTx/>
              <a:buNone/>
              <a:defRPr sz="2000"/>
            </a:lvl4pPr>
            <a:lvl5pPr marL="0" indent="1828800" algn="l">
              <a:spcBef>
                <a:spcPts val="1800"/>
              </a:spcBef>
              <a:buSzTx/>
              <a:buNone/>
              <a:defRPr sz="2000"/>
            </a:lvl5pPr>
          </a:lstStyle>
          <a:p>
            <a:pPr/>
            <a:r>
              <a:t>Texte niveau 1</a:t>
            </a:r>
          </a:p>
          <a:p>
            <a:pPr lvl="1"/>
            <a:r>
              <a:t>Texte niveau 2</a:t>
            </a:r>
          </a:p>
          <a:p>
            <a:pPr lvl="2"/>
            <a:r>
              <a:t>Texte niveau 3</a:t>
            </a:r>
          </a:p>
          <a:p>
            <a:pPr lvl="3"/>
            <a:r>
              <a:t>Texte niveau 4</a:t>
            </a:r>
          </a:p>
          <a:p>
            <a:pPr lvl="4"/>
            <a:r>
              <a:t>Texte niveau 5</a:t>
            </a:r>
          </a:p>
        </p:txBody>
      </p:sp>
      <p:sp>
        <p:nvSpPr>
          <p:cNvPr id="11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119" name="Texte du titre"/>
          <p:cNvSpPr txBox="1"/>
          <p:nvPr>
            <p:ph type="title"/>
          </p:nvPr>
        </p:nvSpPr>
        <p:spPr>
          <a:xfrm>
            <a:off x="990600" y="203200"/>
            <a:ext cx="8178800" cy="1905000"/>
          </a:xfrm>
          <a:prstGeom prst="rect">
            <a:avLst/>
          </a:prstGeom>
        </p:spPr>
        <p:txBody>
          <a:bodyPr anchor="ctr"/>
          <a:lstStyle/>
          <a:p>
            <a:pPr/>
            <a:r>
              <a:t>Texte du titre</a:t>
            </a:r>
          </a:p>
        </p:txBody>
      </p:sp>
      <p:sp>
        <p:nvSpPr>
          <p:cNvPr id="120" name="Texte niveau 1…"/>
          <p:cNvSpPr txBox="1"/>
          <p:nvPr>
            <p:ph type="body" sz="half" idx="1"/>
          </p:nvPr>
        </p:nvSpPr>
        <p:spPr>
          <a:xfrm>
            <a:off x="990600" y="2159000"/>
            <a:ext cx="4013200" cy="4470400"/>
          </a:xfrm>
          <a:prstGeom prst="rect">
            <a:avLst/>
          </a:prstGeom>
        </p:spPr>
        <p:txBody>
          <a:bodyPr anchor="ctr">
            <a:normAutofit fontScale="100000" lnSpcReduction="0"/>
          </a:bodyPr>
          <a:lstStyle>
            <a:lvl1pPr marL="660400" indent="-444500" algn="l">
              <a:spcBef>
                <a:spcPts val="1800"/>
              </a:spcBef>
              <a:buSzPct val="171000"/>
              <a:buFont typeface="Lucida Grande"/>
            </a:lvl1pPr>
            <a:lvl2pPr marL="1077383" indent="-518583" algn="l">
              <a:spcBef>
                <a:spcPts val="1800"/>
              </a:spcBef>
              <a:buSzPct val="171000"/>
              <a:buFont typeface="Lucida Grande"/>
              <a:buChar char="•"/>
            </a:lvl2pPr>
            <a:lvl3pPr marL="1524000" indent="-622300" algn="l">
              <a:spcBef>
                <a:spcPts val="1800"/>
              </a:spcBef>
              <a:buSzPct val="171000"/>
              <a:buFont typeface="Lucida Grande"/>
            </a:lvl3pPr>
            <a:lvl4pPr marL="1948744" indent="-691444" algn="l">
              <a:spcBef>
                <a:spcPts val="1800"/>
              </a:spcBef>
              <a:buSzPct val="171000"/>
              <a:buFont typeface="Lucida Grande"/>
              <a:buChar char="•"/>
            </a:lvl4pPr>
            <a:lvl5pPr marL="2291644" indent="-691444" algn="l">
              <a:spcBef>
                <a:spcPts val="1800"/>
              </a:spcBef>
              <a:buSzPct val="171000"/>
              <a:buFont typeface="Lucida Grande"/>
              <a:buChar char="•"/>
            </a:lvl5pPr>
          </a:lstStyle>
          <a:p>
            <a:pPr/>
            <a:r>
              <a:t>Texte niveau 1</a:t>
            </a:r>
          </a:p>
          <a:p>
            <a:pPr lvl="1"/>
            <a:r>
              <a:t>Texte niveau 2</a:t>
            </a:r>
          </a:p>
          <a:p>
            <a:pPr lvl="2"/>
            <a:r>
              <a:t>Texte niveau 3</a:t>
            </a:r>
          </a:p>
          <a:p>
            <a:pPr lvl="3"/>
            <a:r>
              <a:t>Texte niveau 4</a:t>
            </a:r>
          </a:p>
          <a:p>
            <a:pPr lvl="4"/>
            <a:r>
              <a:t>Texte niveau 5</a:t>
            </a:r>
          </a:p>
        </p:txBody>
      </p:sp>
      <p:sp>
        <p:nvSpPr>
          <p:cNvPr id="12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128" name="Texte du titre"/>
          <p:cNvSpPr txBox="1"/>
          <p:nvPr>
            <p:ph type="title"/>
          </p:nvPr>
        </p:nvSpPr>
        <p:spPr>
          <a:xfrm>
            <a:off x="508000" y="304800"/>
            <a:ext cx="9144000" cy="1270000"/>
          </a:xfrm>
          <a:prstGeom prst="rect">
            <a:avLst/>
          </a:prstGeom>
        </p:spPr>
        <p:txBody>
          <a:bodyPr anchor="ctr"/>
          <a:lstStyle/>
          <a:p>
            <a:pPr/>
            <a:r>
              <a:t>Texte du titre</a:t>
            </a:r>
          </a:p>
        </p:txBody>
      </p:sp>
      <p:sp>
        <p:nvSpPr>
          <p:cNvPr id="129" name="Texte niveau 1…"/>
          <p:cNvSpPr txBox="1"/>
          <p:nvPr>
            <p:ph type="body" sz="quarter" idx="1"/>
          </p:nvPr>
        </p:nvSpPr>
        <p:spPr>
          <a:xfrm>
            <a:off x="508000" y="1704975"/>
            <a:ext cx="4489450" cy="711200"/>
          </a:xfrm>
          <a:prstGeom prst="rect">
            <a:avLst/>
          </a:prstGeom>
        </p:spPr>
        <p:txBody>
          <a:bodyPr anchor="b">
            <a:normAutofit fontScale="100000" lnSpcReduction="0"/>
          </a:bodyPr>
          <a:lstStyle>
            <a:lvl1pPr marL="0" indent="0" algn="l">
              <a:spcBef>
                <a:spcPts val="1800"/>
              </a:spcBef>
              <a:buSzTx/>
              <a:buNone/>
              <a:defRPr b="1" sz="2400"/>
            </a:lvl1pPr>
            <a:lvl2pPr marL="0" indent="457200" algn="l">
              <a:spcBef>
                <a:spcPts val="1800"/>
              </a:spcBef>
              <a:buSzTx/>
              <a:buNone/>
              <a:defRPr b="1" sz="2400"/>
            </a:lvl2pPr>
            <a:lvl3pPr marL="0" indent="914400" algn="l">
              <a:spcBef>
                <a:spcPts val="1800"/>
              </a:spcBef>
              <a:buSzTx/>
              <a:buNone/>
              <a:defRPr b="1" sz="2400"/>
            </a:lvl3pPr>
            <a:lvl4pPr marL="0" indent="1371600" algn="l">
              <a:spcBef>
                <a:spcPts val="1800"/>
              </a:spcBef>
              <a:buSzTx/>
              <a:buNone/>
              <a:defRPr b="1" sz="2400"/>
            </a:lvl4pPr>
            <a:lvl5pPr marL="0" indent="1828800" algn="l">
              <a:spcBef>
                <a:spcPts val="1800"/>
              </a:spcBef>
              <a:buSz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130" name="Espace réservé du texte 4"/>
          <p:cNvSpPr/>
          <p:nvPr>
            <p:ph type="body" sz="quarter" idx="21"/>
          </p:nvPr>
        </p:nvSpPr>
        <p:spPr>
          <a:xfrm>
            <a:off x="5160962" y="1704975"/>
            <a:ext cx="4491038" cy="711200"/>
          </a:xfrm>
          <a:prstGeom prst="rect">
            <a:avLst/>
          </a:prstGeom>
        </p:spPr>
        <p:txBody>
          <a:bodyPr anchor="b">
            <a:normAutofit fontScale="100000" lnSpcReduction="0"/>
          </a:bodyPr>
          <a:lstStyle/>
          <a:p>
            <a:pPr marL="0" indent="0" algn="l">
              <a:spcBef>
                <a:spcPts val="1800"/>
              </a:spcBef>
              <a:buSzTx/>
              <a:buNone/>
              <a:defRPr b="1" sz="2400"/>
            </a:pPr>
          </a:p>
        </p:txBody>
      </p:sp>
      <p:sp>
        <p:nvSpPr>
          <p:cNvPr id="1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38" name="Texte du titre"/>
          <p:cNvSpPr txBox="1"/>
          <p:nvPr>
            <p:ph type="title"/>
          </p:nvPr>
        </p:nvSpPr>
        <p:spPr>
          <a:xfrm>
            <a:off x="990600" y="203200"/>
            <a:ext cx="8178800" cy="1905000"/>
          </a:xfrm>
          <a:prstGeom prst="rect">
            <a:avLst/>
          </a:prstGeom>
        </p:spPr>
        <p:txBody>
          <a:bodyPr anchor="ctr"/>
          <a:lstStyle/>
          <a:p>
            <a:pPr/>
            <a:r>
              <a:t>Texte du titre</a:t>
            </a:r>
          </a:p>
        </p:txBody>
      </p:sp>
      <p:sp>
        <p:nvSpPr>
          <p:cNvPr id="1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4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153" name="Texte du titre"/>
          <p:cNvSpPr txBox="1"/>
          <p:nvPr>
            <p:ph type="title"/>
          </p:nvPr>
        </p:nvSpPr>
        <p:spPr>
          <a:xfrm>
            <a:off x="508000" y="303213"/>
            <a:ext cx="3343275" cy="1290638"/>
          </a:xfrm>
          <a:prstGeom prst="rect">
            <a:avLst/>
          </a:prstGeom>
        </p:spPr>
        <p:txBody>
          <a:bodyPr/>
          <a:lstStyle>
            <a:lvl1pPr algn="l">
              <a:defRPr b="1" sz="2000"/>
            </a:lvl1pPr>
          </a:lstStyle>
          <a:p>
            <a:pPr/>
            <a:r>
              <a:t>Texte du titre</a:t>
            </a:r>
          </a:p>
        </p:txBody>
      </p:sp>
      <p:sp>
        <p:nvSpPr>
          <p:cNvPr id="154" name="Texte niveau 1…"/>
          <p:cNvSpPr txBox="1"/>
          <p:nvPr>
            <p:ph type="body" idx="1"/>
          </p:nvPr>
        </p:nvSpPr>
        <p:spPr>
          <a:xfrm>
            <a:off x="3971925" y="303213"/>
            <a:ext cx="5680075" cy="6503987"/>
          </a:xfrm>
          <a:prstGeom prst="rect">
            <a:avLst/>
          </a:prstGeom>
        </p:spPr>
        <p:txBody>
          <a:bodyPr anchor="ctr">
            <a:normAutofit fontScale="100000" lnSpcReduction="0"/>
          </a:bodyPr>
          <a:lstStyle>
            <a:lvl1pPr marL="660400" indent="-444500" algn="l">
              <a:spcBef>
                <a:spcPts val="1800"/>
              </a:spcBef>
              <a:buSzPct val="171000"/>
              <a:buFont typeface="Lucida Grande"/>
              <a:defRPr sz="3200"/>
            </a:lvl1pPr>
            <a:lvl2pPr marL="1066800" indent="-508000" algn="l">
              <a:spcBef>
                <a:spcPts val="1800"/>
              </a:spcBef>
              <a:buSzPct val="171000"/>
              <a:buFont typeface="Lucida Grande"/>
              <a:buChar char="•"/>
              <a:defRPr sz="3200"/>
            </a:lvl2pPr>
            <a:lvl3pPr marL="1494366" indent="-592666" algn="l">
              <a:spcBef>
                <a:spcPts val="1800"/>
              </a:spcBef>
              <a:buSzPct val="171000"/>
              <a:buFont typeface="Lucida Grande"/>
              <a:defRPr sz="3200"/>
            </a:lvl3pPr>
            <a:lvl4pPr marL="1968500" indent="-711200" algn="l">
              <a:spcBef>
                <a:spcPts val="1800"/>
              </a:spcBef>
              <a:buSzPct val="171000"/>
              <a:buFont typeface="Lucida Grande"/>
              <a:buChar char="•"/>
              <a:defRPr sz="3200"/>
            </a:lvl4pPr>
            <a:lvl5pPr marL="2311400" indent="-711200" algn="l">
              <a:spcBef>
                <a:spcPts val="1800"/>
              </a:spcBef>
              <a:buSzPct val="171000"/>
              <a:buFont typeface="Lucida Grande"/>
              <a:buChar char="•"/>
              <a:defRPr sz="3200"/>
            </a:lvl5pPr>
          </a:lstStyle>
          <a:p>
            <a:pPr/>
            <a:r>
              <a:t>Texte niveau 1</a:t>
            </a:r>
          </a:p>
          <a:p>
            <a:pPr lvl="1"/>
            <a:r>
              <a:t>Texte niveau 2</a:t>
            </a:r>
          </a:p>
          <a:p>
            <a:pPr lvl="2"/>
            <a:r>
              <a:t>Texte niveau 3</a:t>
            </a:r>
          </a:p>
          <a:p>
            <a:pPr lvl="3"/>
            <a:r>
              <a:t>Texte niveau 4</a:t>
            </a:r>
          </a:p>
          <a:p>
            <a:pPr lvl="4"/>
            <a:r>
              <a:t>Texte niveau 5</a:t>
            </a:r>
          </a:p>
        </p:txBody>
      </p:sp>
      <p:sp>
        <p:nvSpPr>
          <p:cNvPr id="155" name="Espace réservé du texte 3"/>
          <p:cNvSpPr/>
          <p:nvPr>
            <p:ph type="body" sz="half" idx="21"/>
          </p:nvPr>
        </p:nvSpPr>
        <p:spPr>
          <a:xfrm>
            <a:off x="508000" y="1593850"/>
            <a:ext cx="3343275" cy="5213350"/>
          </a:xfrm>
          <a:prstGeom prst="rect">
            <a:avLst/>
          </a:prstGeom>
        </p:spPr>
        <p:txBody>
          <a:bodyPr anchor="ctr">
            <a:normAutofit fontScale="100000" lnSpcReduction="0"/>
          </a:bodyPr>
          <a:lstStyle/>
          <a:p>
            <a:pPr marL="0" indent="0" algn="l">
              <a:spcBef>
                <a:spcPts val="1800"/>
              </a:spcBef>
              <a:buSzTx/>
              <a:buNone/>
              <a:defRPr sz="1400"/>
            </a:pPr>
          </a:p>
        </p:txBody>
      </p:sp>
      <p:sp>
        <p:nvSpPr>
          <p:cNvPr id="15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63" name="Texte du titre"/>
          <p:cNvSpPr txBox="1"/>
          <p:nvPr>
            <p:ph type="title"/>
          </p:nvPr>
        </p:nvSpPr>
        <p:spPr>
          <a:xfrm>
            <a:off x="1990725" y="5334000"/>
            <a:ext cx="6096000" cy="630238"/>
          </a:xfrm>
          <a:prstGeom prst="rect">
            <a:avLst/>
          </a:prstGeom>
        </p:spPr>
        <p:txBody>
          <a:bodyPr/>
          <a:lstStyle>
            <a:lvl1pPr algn="l">
              <a:defRPr b="1" sz="2000"/>
            </a:lvl1pPr>
          </a:lstStyle>
          <a:p>
            <a:pPr/>
            <a:r>
              <a:t>Texte du titre</a:t>
            </a:r>
          </a:p>
        </p:txBody>
      </p:sp>
      <p:sp>
        <p:nvSpPr>
          <p:cNvPr id="164" name="Espace réservé pour une image  2"/>
          <p:cNvSpPr/>
          <p:nvPr>
            <p:ph type="pic" sz="half" idx="21"/>
          </p:nvPr>
        </p:nvSpPr>
        <p:spPr>
          <a:xfrm>
            <a:off x="1990725" y="681037"/>
            <a:ext cx="6096000" cy="4572001"/>
          </a:xfrm>
          <a:prstGeom prst="rect">
            <a:avLst/>
          </a:prstGeom>
        </p:spPr>
        <p:txBody>
          <a:bodyPr lIns="91439" tIns="45719" rIns="91439" bIns="45719"/>
          <a:lstStyle/>
          <a:p>
            <a:pPr/>
          </a:p>
        </p:txBody>
      </p:sp>
      <p:sp>
        <p:nvSpPr>
          <p:cNvPr id="165" name="Texte niveau 1…"/>
          <p:cNvSpPr txBox="1"/>
          <p:nvPr>
            <p:ph type="body" sz="quarter" idx="1"/>
          </p:nvPr>
        </p:nvSpPr>
        <p:spPr>
          <a:xfrm>
            <a:off x="1990725" y="5964237"/>
            <a:ext cx="6096000" cy="893763"/>
          </a:xfrm>
          <a:prstGeom prst="rect">
            <a:avLst/>
          </a:prstGeom>
        </p:spPr>
        <p:txBody>
          <a:bodyPr anchor="ctr">
            <a:normAutofit fontScale="100000" lnSpcReduction="0"/>
          </a:bodyPr>
          <a:lstStyle>
            <a:lvl1pPr marL="0" indent="0" algn="l">
              <a:spcBef>
                <a:spcPts val="1800"/>
              </a:spcBef>
              <a:buSzTx/>
              <a:buNone/>
              <a:defRPr sz="1400"/>
            </a:lvl1pPr>
            <a:lvl2pPr marL="0" indent="457200" algn="l">
              <a:spcBef>
                <a:spcPts val="1800"/>
              </a:spcBef>
              <a:buSzTx/>
              <a:buNone/>
              <a:defRPr sz="1400"/>
            </a:lvl2pPr>
            <a:lvl3pPr marL="0" indent="914400" algn="l">
              <a:spcBef>
                <a:spcPts val="1800"/>
              </a:spcBef>
              <a:buSzTx/>
              <a:buNone/>
              <a:defRPr sz="1400"/>
            </a:lvl3pPr>
            <a:lvl4pPr marL="0" indent="1371600" algn="l">
              <a:spcBef>
                <a:spcPts val="1800"/>
              </a:spcBef>
              <a:buSzTx/>
              <a:buNone/>
              <a:defRPr sz="1400"/>
            </a:lvl4pPr>
            <a:lvl5pPr marL="0" indent="1828800" algn="l">
              <a:spcBef>
                <a:spcPts val="1800"/>
              </a:spcBef>
              <a:buSzTx/>
              <a:buNone/>
              <a:defRPr sz="1400"/>
            </a:lvl5pPr>
          </a:lstStyle>
          <a:p>
            <a:pPr/>
            <a:r>
              <a:t>Texte niveau 1</a:t>
            </a:r>
          </a:p>
          <a:p>
            <a:pPr lvl="1"/>
            <a:r>
              <a:t>Texte niveau 2</a:t>
            </a:r>
          </a:p>
          <a:p>
            <a:pPr lvl="2"/>
            <a:r>
              <a:t>Texte niveau 3</a:t>
            </a:r>
          </a:p>
          <a:p>
            <a:pPr lvl="3"/>
            <a:r>
              <a:t>Texte niveau 4</a:t>
            </a:r>
          </a:p>
          <a:p>
            <a:pPr lvl="4"/>
            <a:r>
              <a:t>Texte niveau 5</a:t>
            </a:r>
          </a:p>
        </p:txBody>
      </p:sp>
      <p:sp>
        <p:nvSpPr>
          <p:cNvPr id="16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sz="quarter" idx="1"/>
          </p:nvPr>
        </p:nvSpPr>
        <p:spPr>
          <a:xfrm>
            <a:off x="990600" y="3924300"/>
            <a:ext cx="8178800" cy="889000"/>
          </a:xfrm>
          <a:prstGeom prst="rect">
            <a:avLst/>
          </a:prstGeom>
        </p:spPr>
        <p:txBody>
          <a:bodyP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29" name="Texte du titre"/>
          <p:cNvSpPr txBox="1"/>
          <p:nvPr>
            <p:ph type="title"/>
          </p:nvPr>
        </p:nvSpPr>
        <p:spPr>
          <a:xfrm>
            <a:off x="803275" y="4895850"/>
            <a:ext cx="8636000" cy="1514475"/>
          </a:xfrm>
          <a:prstGeom prst="rect">
            <a:avLst/>
          </a:prstGeom>
        </p:spPr>
        <p:txBody>
          <a:bodyPr anchor="t"/>
          <a:lstStyle>
            <a:lvl1pPr algn="l">
              <a:defRPr b="1" cap="all" sz="4000"/>
            </a:lvl1pPr>
          </a:lstStyle>
          <a:p>
            <a:pPr/>
            <a:r>
              <a:t>Texte du titre</a:t>
            </a:r>
          </a:p>
        </p:txBody>
      </p:sp>
      <p:sp>
        <p:nvSpPr>
          <p:cNvPr id="30" name="Texte niveau 1…"/>
          <p:cNvSpPr txBox="1"/>
          <p:nvPr>
            <p:ph type="body" sz="quarter" idx="1"/>
          </p:nvPr>
        </p:nvSpPr>
        <p:spPr>
          <a:xfrm>
            <a:off x="803275" y="3228975"/>
            <a:ext cx="8636000" cy="1666875"/>
          </a:xfrm>
          <a:prstGeom prst="rect">
            <a:avLst/>
          </a:prstGeom>
        </p:spPr>
        <p:txBody>
          <a:bodyPr anchor="b">
            <a:normAutofit fontScale="100000" lnSpcReduction="0"/>
          </a:bodyPr>
          <a:lstStyle>
            <a:lvl1pPr marL="0" indent="0">
              <a:buSzTx/>
              <a:buNone/>
              <a:defRPr sz="2000"/>
            </a:lvl1pPr>
            <a:lvl2pPr marL="0" indent="457200">
              <a:buSzTx/>
              <a:buNone/>
              <a:defRPr sz="2000"/>
            </a:lvl2pPr>
            <a:lvl3pPr marL="0" indent="914400">
              <a:buSzTx/>
              <a:buNone/>
              <a:defRPr sz="2000"/>
            </a:lvl3pPr>
            <a:lvl4pPr marL="0" indent="1371600">
              <a:buSzTx/>
              <a:buNone/>
              <a:defRPr sz="2000"/>
            </a:lvl4pPr>
            <a:lvl5pPr marL="0" indent="1828800">
              <a:buSzTx/>
              <a:buNone/>
              <a:defRPr sz="2000"/>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38" name="Texte du titre"/>
          <p:cNvSpPr txBox="1"/>
          <p:nvPr>
            <p:ph type="title"/>
          </p:nvPr>
        </p:nvSpPr>
        <p:spPr>
          <a:prstGeom prst="rect">
            <a:avLst/>
          </a:prstGeom>
        </p:spPr>
        <p:txBody>
          <a:bodyPr/>
          <a:lstStyle/>
          <a:p>
            <a:pPr/>
            <a:r>
              <a:t>Texte du titre</a:t>
            </a:r>
          </a:p>
        </p:txBody>
      </p:sp>
      <p:sp>
        <p:nvSpPr>
          <p:cNvPr id="39" name="Texte niveau 1…"/>
          <p:cNvSpPr txBox="1"/>
          <p:nvPr>
            <p:ph type="body" sz="quarter" idx="1"/>
          </p:nvPr>
        </p:nvSpPr>
        <p:spPr>
          <a:xfrm>
            <a:off x="990600" y="3924300"/>
            <a:ext cx="4013200" cy="889000"/>
          </a:xfrm>
          <a:prstGeom prst="rect">
            <a:avLst/>
          </a:prstGeom>
        </p:spPr>
        <p:txBody>
          <a:bodyPr>
            <a:normAutofit fontScale="100000" lnSpcReduction="0"/>
          </a:bodyPr>
          <a:lstStyle>
            <a:lvl2pPr marL="790575" indent="-333375"/>
            <a:lvl3pPr marL="1234439" indent="-320039"/>
            <a:lvl4pPr marL="1727200" indent="-355600"/>
            <a:lvl5pPr marL="2184400" indent="-355600"/>
          </a:lstStyle>
          <a:p>
            <a:pPr/>
            <a:r>
              <a:t>Texte niveau 1</a:t>
            </a:r>
          </a:p>
          <a:p>
            <a:pPr lvl="1"/>
            <a:r>
              <a:t>Texte niveau 2</a:t>
            </a:r>
          </a:p>
          <a:p>
            <a:pPr lvl="2"/>
            <a:r>
              <a:t>Texte niveau 3</a:t>
            </a:r>
          </a:p>
          <a:p>
            <a:pPr lvl="3"/>
            <a:r>
              <a:t>Texte niveau 4</a:t>
            </a:r>
          </a:p>
          <a:p>
            <a:pPr lvl="4"/>
            <a:r>
              <a:t>Texte niveau 5</a:t>
            </a:r>
          </a:p>
        </p:txBody>
      </p:sp>
      <p:sp>
        <p:nvSpPr>
          <p:cNvPr id="4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47" name="Texte du titre"/>
          <p:cNvSpPr txBox="1"/>
          <p:nvPr>
            <p:ph type="title"/>
          </p:nvPr>
        </p:nvSpPr>
        <p:spPr>
          <a:xfrm>
            <a:off x="508000" y="304800"/>
            <a:ext cx="9144000" cy="1270000"/>
          </a:xfrm>
          <a:prstGeom prst="rect">
            <a:avLst/>
          </a:prstGeom>
        </p:spPr>
        <p:txBody>
          <a:bodyPr/>
          <a:lstStyle/>
          <a:p>
            <a:pPr/>
            <a:r>
              <a:t>Texte du titre</a:t>
            </a:r>
          </a:p>
        </p:txBody>
      </p:sp>
      <p:sp>
        <p:nvSpPr>
          <p:cNvPr id="48" name="Texte niveau 1…"/>
          <p:cNvSpPr txBox="1"/>
          <p:nvPr>
            <p:ph type="body" sz="quarter" idx="1"/>
          </p:nvPr>
        </p:nvSpPr>
        <p:spPr>
          <a:xfrm>
            <a:off x="508000" y="1704975"/>
            <a:ext cx="4489450" cy="711200"/>
          </a:xfrm>
          <a:prstGeom prst="rect">
            <a:avLst/>
          </a:prstGeom>
        </p:spPr>
        <p:txBody>
          <a:bodyPr anchor="b">
            <a:normAutofit fontScale="100000" lnSpcReduction="0"/>
          </a:bodyPr>
          <a:lstStyle>
            <a:lvl1pPr marL="0" indent="0">
              <a:buSzTx/>
              <a:buNone/>
              <a:defRPr b="1" sz="2400"/>
            </a:lvl1pPr>
            <a:lvl2pPr marL="0" indent="457200">
              <a:buSzTx/>
              <a:buNone/>
              <a:defRPr b="1" sz="2400"/>
            </a:lvl2pPr>
            <a:lvl3pPr marL="0" indent="914400">
              <a:buSzTx/>
              <a:buNone/>
              <a:defRPr b="1" sz="2400"/>
            </a:lvl3pPr>
            <a:lvl4pPr marL="0" indent="1371600">
              <a:buSzTx/>
              <a:buNone/>
              <a:defRPr b="1" sz="2400"/>
            </a:lvl4pPr>
            <a:lvl5pPr marL="0" indent="1828800">
              <a:buSzTx/>
              <a:buNone/>
              <a:defRPr b="1" sz="2400"/>
            </a:lvl5pPr>
          </a:lstStyle>
          <a:p>
            <a:pPr/>
            <a:r>
              <a:t>Texte niveau 1</a:t>
            </a:r>
          </a:p>
          <a:p>
            <a:pPr lvl="1"/>
            <a:r>
              <a:t>Texte niveau 2</a:t>
            </a:r>
          </a:p>
          <a:p>
            <a:pPr lvl="2"/>
            <a:r>
              <a:t>Texte niveau 3</a:t>
            </a:r>
          </a:p>
          <a:p>
            <a:pPr lvl="3"/>
            <a:r>
              <a:t>Texte niveau 4</a:t>
            </a:r>
          </a:p>
          <a:p>
            <a:pPr lvl="4"/>
            <a:r>
              <a:t>Texte niveau 5</a:t>
            </a:r>
          </a:p>
        </p:txBody>
      </p:sp>
      <p:sp>
        <p:nvSpPr>
          <p:cNvPr id="49" name="Espace réservé du texte 4"/>
          <p:cNvSpPr/>
          <p:nvPr>
            <p:ph type="body" sz="quarter" idx="21"/>
          </p:nvPr>
        </p:nvSpPr>
        <p:spPr>
          <a:xfrm>
            <a:off x="5160962" y="1704975"/>
            <a:ext cx="4491038" cy="711200"/>
          </a:xfrm>
          <a:prstGeom prst="rect">
            <a:avLst/>
          </a:prstGeom>
        </p:spPr>
        <p:txBody>
          <a:bodyPr anchor="b">
            <a:normAutofit fontScale="100000" lnSpcReduction="0"/>
          </a:bodyPr>
          <a:lstStyle/>
          <a:p>
            <a:pPr marL="0" indent="0">
              <a:buSzTx/>
              <a:buNone/>
              <a:defRPr b="1" sz="2400"/>
            </a:pPr>
          </a:p>
        </p:txBody>
      </p:sp>
      <p:sp>
        <p:nvSpPr>
          <p:cNvPr id="5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57" name="Texte du titre"/>
          <p:cNvSpPr txBox="1"/>
          <p:nvPr>
            <p:ph type="title"/>
          </p:nvPr>
        </p:nvSpPr>
        <p:spPr>
          <a:prstGeom prst="rect">
            <a:avLst/>
          </a:prstGeom>
        </p:spPr>
        <p:txBody>
          <a:bodyPr/>
          <a:lstStyle/>
          <a:p>
            <a:pPr/>
            <a:r>
              <a:t>Texte du titre</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6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72" name="Texte du titre"/>
          <p:cNvSpPr txBox="1"/>
          <p:nvPr>
            <p:ph type="title"/>
          </p:nvPr>
        </p:nvSpPr>
        <p:spPr>
          <a:xfrm>
            <a:off x="508000" y="303213"/>
            <a:ext cx="3343275" cy="1290638"/>
          </a:xfrm>
          <a:prstGeom prst="rect">
            <a:avLst/>
          </a:prstGeom>
        </p:spPr>
        <p:txBody>
          <a:bodyPr/>
          <a:lstStyle>
            <a:lvl1pPr algn="l">
              <a:defRPr b="1" sz="2000"/>
            </a:lvl1pPr>
          </a:lstStyle>
          <a:p>
            <a:pPr/>
            <a:r>
              <a:t>Texte du titre</a:t>
            </a:r>
          </a:p>
        </p:txBody>
      </p:sp>
      <p:sp>
        <p:nvSpPr>
          <p:cNvPr id="73" name="Texte niveau 1…"/>
          <p:cNvSpPr txBox="1"/>
          <p:nvPr>
            <p:ph type="body" idx="1"/>
          </p:nvPr>
        </p:nvSpPr>
        <p:spPr>
          <a:xfrm>
            <a:off x="3971925" y="303213"/>
            <a:ext cx="5680075" cy="6503987"/>
          </a:xfrm>
          <a:prstGeom prst="rect">
            <a:avLst/>
          </a:prstGeom>
        </p:spPr>
        <p:txBody>
          <a:bodyPr>
            <a:normAutofit fontScale="100000" lnSpcReduction="0"/>
          </a:bodyPr>
          <a:lstStyle>
            <a:lvl1pPr>
              <a:defRPr sz="3200"/>
            </a:lvl1pPr>
            <a:lvl2pPr marL="783771" indent="-326571">
              <a:defRPr sz="3200"/>
            </a:lvl2pPr>
            <a:lvl3pPr marL="1219200" indent="-304800">
              <a:defRPr sz="3200"/>
            </a:lvl3pPr>
            <a:lvl4pPr marL="1737360" indent="-365760">
              <a:defRPr sz="3200"/>
            </a:lvl4pPr>
            <a:lvl5pPr marL="2194560" indent="-365760">
              <a:defRPr sz="3200"/>
            </a:lvl5pPr>
          </a:lstStyle>
          <a:p>
            <a:pPr/>
            <a:r>
              <a:t>Texte niveau 1</a:t>
            </a:r>
          </a:p>
          <a:p>
            <a:pPr lvl="1"/>
            <a:r>
              <a:t>Texte niveau 2</a:t>
            </a:r>
          </a:p>
          <a:p>
            <a:pPr lvl="2"/>
            <a:r>
              <a:t>Texte niveau 3</a:t>
            </a:r>
          </a:p>
          <a:p>
            <a:pPr lvl="3"/>
            <a:r>
              <a:t>Texte niveau 4</a:t>
            </a:r>
          </a:p>
          <a:p>
            <a:pPr lvl="4"/>
            <a:r>
              <a:t>Texte niveau 5</a:t>
            </a:r>
          </a:p>
        </p:txBody>
      </p:sp>
      <p:sp>
        <p:nvSpPr>
          <p:cNvPr id="74" name="Espace réservé du texte 3"/>
          <p:cNvSpPr/>
          <p:nvPr>
            <p:ph type="body" sz="half" idx="21"/>
          </p:nvPr>
        </p:nvSpPr>
        <p:spPr>
          <a:xfrm>
            <a:off x="508000" y="1593850"/>
            <a:ext cx="3343275" cy="5213350"/>
          </a:xfrm>
          <a:prstGeom prst="rect">
            <a:avLst/>
          </a:prstGeom>
        </p:spPr>
        <p:txBody>
          <a:bodyPr>
            <a:normAutofit fontScale="100000" lnSpcReduction="0"/>
          </a:bodyPr>
          <a:lstStyle/>
          <a:p>
            <a:pPr marL="0" indent="0">
              <a:buSzTx/>
              <a:buNone/>
              <a:defRPr sz="1400"/>
            </a:pPr>
          </a:p>
        </p:txBody>
      </p:sp>
      <p:sp>
        <p:nvSpPr>
          <p:cNvPr id="7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82" name="Texte du titre"/>
          <p:cNvSpPr txBox="1"/>
          <p:nvPr>
            <p:ph type="title"/>
          </p:nvPr>
        </p:nvSpPr>
        <p:spPr>
          <a:xfrm>
            <a:off x="1990725" y="5334000"/>
            <a:ext cx="6096000" cy="630238"/>
          </a:xfrm>
          <a:prstGeom prst="rect">
            <a:avLst/>
          </a:prstGeom>
        </p:spPr>
        <p:txBody>
          <a:bodyPr/>
          <a:lstStyle>
            <a:lvl1pPr algn="l">
              <a:defRPr b="1" sz="2000"/>
            </a:lvl1pPr>
          </a:lstStyle>
          <a:p>
            <a:pPr/>
            <a:r>
              <a:t>Texte du titre</a:t>
            </a:r>
          </a:p>
        </p:txBody>
      </p:sp>
      <p:sp>
        <p:nvSpPr>
          <p:cNvPr id="83" name="Espace réservé pour une image  2"/>
          <p:cNvSpPr/>
          <p:nvPr>
            <p:ph type="pic" sz="half" idx="21"/>
          </p:nvPr>
        </p:nvSpPr>
        <p:spPr>
          <a:xfrm>
            <a:off x="1990725" y="681037"/>
            <a:ext cx="6096000" cy="4572001"/>
          </a:xfrm>
          <a:prstGeom prst="rect">
            <a:avLst/>
          </a:prstGeom>
        </p:spPr>
        <p:txBody>
          <a:bodyPr lIns="91439" tIns="45719" rIns="91439" bIns="45719"/>
          <a:lstStyle/>
          <a:p>
            <a:pPr/>
          </a:p>
        </p:txBody>
      </p:sp>
      <p:sp>
        <p:nvSpPr>
          <p:cNvPr id="84" name="Texte niveau 1…"/>
          <p:cNvSpPr txBox="1"/>
          <p:nvPr>
            <p:ph type="body" sz="quarter" idx="1"/>
          </p:nvPr>
        </p:nvSpPr>
        <p:spPr>
          <a:xfrm>
            <a:off x="1990725" y="5964237"/>
            <a:ext cx="6096000" cy="893763"/>
          </a:xfrm>
          <a:prstGeom prst="rect">
            <a:avLst/>
          </a:prstGeom>
        </p:spPr>
        <p:txBody>
          <a:bodyPr>
            <a:normAutofit fontScale="100000" lnSpcReduction="0"/>
          </a:bodyPr>
          <a:lstStyle>
            <a:lvl1pPr marL="0" indent="0">
              <a:buSzTx/>
              <a:buNone/>
              <a:defRPr sz="1400"/>
            </a:lvl1pPr>
            <a:lvl2pPr marL="0" indent="457200">
              <a:buSzTx/>
              <a:buNone/>
              <a:defRPr sz="1400"/>
            </a:lvl2pPr>
            <a:lvl3pPr marL="0" indent="914400">
              <a:buSzTx/>
              <a:buNone/>
              <a:defRPr sz="1400"/>
            </a:lvl3pPr>
            <a:lvl4pPr marL="0" indent="1371600">
              <a:buSzTx/>
              <a:buNone/>
              <a:defRPr sz="1400"/>
            </a:lvl4pPr>
            <a:lvl5pPr marL="0" indent="1828800">
              <a:buSzTx/>
              <a:buNone/>
              <a:defRPr sz="1400"/>
            </a:lvl5pPr>
          </a:lstStyle>
          <a:p>
            <a:pPr/>
            <a:r>
              <a:t>Texte niveau 1</a:t>
            </a:r>
          </a:p>
          <a:p>
            <a:pPr lvl="1"/>
            <a:r>
              <a:t>Texte niveau 2</a:t>
            </a:r>
          </a:p>
          <a:p>
            <a:pPr lvl="2"/>
            <a:r>
              <a:t>Texte niveau 3</a:t>
            </a:r>
          </a:p>
          <a:p>
            <a:pPr lvl="3"/>
            <a:r>
              <a:t>Texte niveau 4</a:t>
            </a:r>
          </a:p>
          <a:p>
            <a:pPr lvl="4"/>
            <a:r>
              <a:t>Texte niveau 5</a:t>
            </a:r>
          </a:p>
        </p:txBody>
      </p:sp>
      <p:sp>
        <p:nvSpPr>
          <p:cNvPr id="8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du titre"/>
          <p:cNvSpPr txBox="1"/>
          <p:nvPr>
            <p:ph type="title"/>
          </p:nvPr>
        </p:nvSpPr>
        <p:spPr>
          <a:xfrm>
            <a:off x="990600" y="1282700"/>
            <a:ext cx="8178800" cy="2578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b">
            <a:normAutofit fontScale="100000" lnSpcReduction="0"/>
          </a:bodyPr>
          <a:lstStyle/>
          <a:p>
            <a:pPr/>
            <a:r>
              <a:t>Texte du titre</a:t>
            </a:r>
          </a:p>
        </p:txBody>
      </p:sp>
      <p:sp>
        <p:nvSpPr>
          <p:cNvPr id="3" name="Texte niveau 1…"/>
          <p:cNvSpPr txBox="1"/>
          <p:nvPr>
            <p:ph type="body" idx="1"/>
          </p:nvPr>
        </p:nvSpPr>
        <p:spPr>
          <a:xfrm>
            <a:off x="508000" y="1778000"/>
            <a:ext cx="9144000" cy="502884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4910666" y="6859411"/>
            <a:ext cx="2370668" cy="406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1pPr>
      <a:lvl2pPr marL="0" marR="0" indent="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2pPr>
      <a:lvl3pPr marL="0" marR="0" indent="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3pPr>
      <a:lvl4pPr marL="0" marR="0" indent="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4pPr>
      <a:lvl5pPr marL="0" marR="0" indent="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5pPr>
      <a:lvl6pPr marL="0" marR="0" indent="45720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6pPr>
      <a:lvl7pPr marL="0" marR="0" indent="91440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6400" u="none">
          <a:solidFill>
            <a:srgbClr val="FFFFFF"/>
          </a:solidFill>
          <a:uFillTx/>
          <a:latin typeface="Gill Sans"/>
          <a:ea typeface="Gill Sans"/>
          <a:cs typeface="Gill Sans"/>
          <a:sym typeface="Gill Sans"/>
        </a:defRPr>
      </a:lvl9pPr>
    </p:titleStyle>
    <p:bodyStyle>
      <a:lvl1pPr marL="342900" marR="0" indent="-342900" algn="ctr"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Gill Sans"/>
          <a:ea typeface="Gill Sans"/>
          <a:cs typeface="Gill Sans"/>
          <a:sym typeface="Gill Sans"/>
        </a:defRPr>
      </a:lvl1pPr>
      <a:lvl2pPr marL="742950" marR="0" indent="-285750" algn="ctr"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Gill Sans"/>
          <a:ea typeface="Gill Sans"/>
          <a:cs typeface="Gill Sans"/>
          <a:sym typeface="Gill Sans"/>
        </a:defRPr>
      </a:lvl2pPr>
      <a:lvl3pPr marL="1143000" marR="0" indent="-228600" algn="ctr"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Gill Sans"/>
          <a:ea typeface="Gill Sans"/>
          <a:cs typeface="Gill Sans"/>
          <a:sym typeface="Gill Sans"/>
        </a:defRPr>
      </a:lvl3pPr>
      <a:lvl4pPr marL="1600200" marR="0" indent="-228600" algn="ctr"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Gill Sans"/>
          <a:ea typeface="Gill Sans"/>
          <a:cs typeface="Gill Sans"/>
          <a:sym typeface="Gill Sans"/>
        </a:defRPr>
      </a:lvl4pPr>
      <a:lvl5pPr marL="2057400" marR="0" indent="-228600" algn="ctr" defTabSz="914400" rtl="0" latinLnBrk="0">
        <a:lnSpc>
          <a:spcPct val="100000"/>
        </a:lnSpc>
        <a:spcBef>
          <a:spcPts val="0"/>
        </a:spcBef>
        <a:spcAft>
          <a:spcPts val="0"/>
        </a:spcAft>
        <a:buClrTx/>
        <a:buSzPct val="100000"/>
        <a:buFontTx/>
        <a:buChar char="»"/>
        <a:tabLst/>
        <a:defRPr b="0" baseline="0" cap="none" i="0" spc="0" strike="noStrike" sz="2800" u="none">
          <a:solidFill>
            <a:srgbClr val="FFFFFF"/>
          </a:solidFill>
          <a:uFillTx/>
          <a:latin typeface="Gill Sans"/>
          <a:ea typeface="Gill Sans"/>
          <a:cs typeface="Gill Sans"/>
          <a:sym typeface="Gill Sans"/>
        </a:defRPr>
      </a:lvl5pPr>
      <a:lvl6pPr marL="0" marR="0" indent="457200" algn="ctr"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Gill Sans"/>
          <a:ea typeface="Gill Sans"/>
          <a:cs typeface="Gill Sans"/>
          <a:sym typeface="Gill Sans"/>
        </a:defRPr>
      </a:lvl6pPr>
      <a:lvl7pPr marL="0" marR="0" indent="914400" algn="ctr"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Gill Sans"/>
          <a:ea typeface="Gill Sans"/>
          <a:cs typeface="Gill Sans"/>
          <a:sym typeface="Gill Sans"/>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Gill Sans"/>
          <a:ea typeface="Gill Sans"/>
          <a:cs typeface="Gill Sans"/>
          <a:sym typeface="Gill Sans"/>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2800" u="none">
          <a:solidFill>
            <a:srgbClr val="FFFFFF"/>
          </a:solidFill>
          <a:uFillTx/>
          <a:latin typeface="Gill Sans"/>
          <a:ea typeface="Gill Sans"/>
          <a:cs typeface="Gill Sans"/>
          <a:sym typeface="Gill San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 Id="rId3" Type="http://schemas.openxmlformats.org/officeDocument/2006/relationships/image" Target="../media/image1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jpeg"/><Relationship Id="rId4" Type="http://schemas.openxmlformats.org/officeDocument/2006/relationships/image" Target="../media/image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eg"/><Relationship Id="rId4"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icture 1" descr="Picture 1"/>
          <p:cNvPicPr>
            <a:picLocks noChangeAspect="1"/>
          </p:cNvPicPr>
          <p:nvPr/>
        </p:nvPicPr>
        <p:blipFill>
          <a:blip r:embed="rId3">
            <a:extLst/>
          </a:blip>
          <a:srcRect l="0" t="0" r="3627" b="3663"/>
          <a:stretch>
            <a:fillRect/>
          </a:stretch>
        </p:blipFill>
        <p:spPr>
          <a:xfrm rot="20758198">
            <a:off x="900567" y="1822568"/>
            <a:ext cx="3245966" cy="2414877"/>
          </a:xfrm>
          <a:prstGeom prst="rect">
            <a:avLst/>
          </a:prstGeom>
          <a:ln w="12700">
            <a:miter lim="400000"/>
          </a:ln>
        </p:spPr>
      </p:pic>
      <p:sp>
        <p:nvSpPr>
          <p:cNvPr id="176" name="Rectangle 2"/>
          <p:cNvSpPr txBox="1"/>
          <p:nvPr>
            <p:ph type="title"/>
          </p:nvPr>
        </p:nvSpPr>
        <p:spPr>
          <a:xfrm>
            <a:off x="990600" y="281607"/>
            <a:ext cx="8178800" cy="1152130"/>
          </a:xfrm>
          <a:prstGeom prst="rect">
            <a:avLst/>
          </a:prstGeom>
        </p:spPr>
        <p:txBody>
          <a:bodyPr/>
          <a:lstStyle/>
          <a:p>
            <a:pPr/>
            <a:r>
              <a:t>L'</a:t>
            </a:r>
            <a:r>
              <a:rPr b="1" i="1">
                <a:solidFill>
                  <a:srgbClr val="FFC000"/>
                </a:solidFill>
              </a:rPr>
              <a:t>AMOUR</a:t>
            </a:r>
            <a:r>
              <a:rPr b="1" i="1">
                <a:solidFill>
                  <a:srgbClr val="FF0000"/>
                </a:solidFill>
              </a:rPr>
              <a:t> vs</a:t>
            </a:r>
            <a:r>
              <a:t> la </a:t>
            </a:r>
            <a:r>
              <a:rPr b="1" i="1">
                <a:solidFill>
                  <a:srgbClr val="00B050"/>
                </a:solidFill>
              </a:rPr>
              <a:t>PEUR</a:t>
            </a:r>
          </a:p>
        </p:txBody>
      </p:sp>
      <p:pic>
        <p:nvPicPr>
          <p:cNvPr id="177" name="Image 1" descr="Image 1"/>
          <p:cNvPicPr>
            <a:picLocks noChangeAspect="1"/>
          </p:cNvPicPr>
          <p:nvPr/>
        </p:nvPicPr>
        <p:blipFill>
          <a:blip r:embed="rId4">
            <a:extLst/>
          </a:blip>
          <a:stretch>
            <a:fillRect/>
          </a:stretch>
        </p:blipFill>
        <p:spPr>
          <a:xfrm rot="1016418">
            <a:off x="6288490" y="1766741"/>
            <a:ext cx="2432534" cy="2432534"/>
          </a:xfrm>
          <a:prstGeom prst="rect">
            <a:avLst/>
          </a:prstGeom>
          <a:ln w="12700">
            <a:miter lim="400000"/>
          </a:ln>
        </p:spPr>
      </p:pic>
      <p:pic>
        <p:nvPicPr>
          <p:cNvPr id="178" name="Image 2" descr="Image 2"/>
          <p:cNvPicPr>
            <a:picLocks noChangeAspect="1"/>
          </p:cNvPicPr>
          <p:nvPr/>
        </p:nvPicPr>
        <p:blipFill>
          <a:blip r:embed="rId5">
            <a:extLst/>
          </a:blip>
          <a:stretch>
            <a:fillRect/>
          </a:stretch>
        </p:blipFill>
        <p:spPr>
          <a:xfrm rot="984488">
            <a:off x="5817470" y="4655396"/>
            <a:ext cx="3981539" cy="2237835"/>
          </a:xfrm>
          <a:prstGeom prst="rect">
            <a:avLst/>
          </a:prstGeom>
          <a:ln w="12700">
            <a:miter lim="400000"/>
          </a:ln>
        </p:spPr>
      </p:pic>
      <p:pic>
        <p:nvPicPr>
          <p:cNvPr id="179" name="Image 4" descr="Image 4"/>
          <p:cNvPicPr>
            <a:picLocks noChangeAspect="1"/>
          </p:cNvPicPr>
          <p:nvPr/>
        </p:nvPicPr>
        <p:blipFill>
          <a:blip r:embed="rId6">
            <a:extLst/>
          </a:blip>
          <a:stretch>
            <a:fillRect/>
          </a:stretch>
        </p:blipFill>
        <p:spPr>
          <a:xfrm rot="20746542">
            <a:off x="743099" y="4501582"/>
            <a:ext cx="4218553" cy="2375667"/>
          </a:xfrm>
          <a:prstGeom prst="rect">
            <a:avLst/>
          </a:prstGeom>
          <a:ln w="12700">
            <a:miter lim="400000"/>
          </a:ln>
        </p:spPr>
      </p:pic>
      <p:pic>
        <p:nvPicPr>
          <p:cNvPr id="180" name="Image 3" descr="Image 3"/>
          <p:cNvPicPr>
            <a:picLocks noChangeAspect="1"/>
          </p:cNvPicPr>
          <p:nvPr/>
        </p:nvPicPr>
        <p:blipFill>
          <a:blip r:embed="rId7">
            <a:extLst/>
          </a:blip>
          <a:stretch>
            <a:fillRect/>
          </a:stretch>
        </p:blipFill>
        <p:spPr>
          <a:xfrm>
            <a:off x="2309128" y="6997079"/>
            <a:ext cx="5541744" cy="54259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Rectangle 1"/>
          <p:cNvSpPr txBox="1"/>
          <p:nvPr>
            <p:ph type="title"/>
          </p:nvPr>
        </p:nvSpPr>
        <p:spPr>
          <a:xfrm>
            <a:off x="184150" y="-1"/>
            <a:ext cx="9715500" cy="1042031"/>
          </a:xfrm>
          <a:prstGeom prst="rect">
            <a:avLst/>
          </a:prstGeom>
        </p:spPr>
        <p:txBody>
          <a:bodyPr/>
          <a:lstStyle>
            <a:lvl1pPr>
              <a:defRPr sz="6000"/>
            </a:lvl1pPr>
          </a:lstStyle>
          <a:p>
            <a:pPr/>
            <a:r>
              <a:t> Manifestations de l'amour</a:t>
            </a:r>
          </a:p>
        </p:txBody>
      </p:sp>
      <p:sp>
        <p:nvSpPr>
          <p:cNvPr id="356" name="Rectangle 2"/>
          <p:cNvSpPr txBox="1"/>
          <p:nvPr>
            <p:ph type="body" idx="1"/>
          </p:nvPr>
        </p:nvSpPr>
        <p:spPr>
          <a:xfrm>
            <a:off x="288443" y="1001414"/>
            <a:ext cx="9410701" cy="5976939"/>
          </a:xfrm>
          <a:prstGeom prst="rect">
            <a:avLst/>
          </a:prstGeom>
        </p:spPr>
        <p:txBody>
          <a:bodyPr/>
          <a:lstStyle/>
          <a:p>
            <a:pPr marL="0" indent="254000" algn="just">
              <a:lnSpc>
                <a:spcPct val="80000"/>
              </a:lnSpc>
              <a:buSzTx/>
              <a:buNone/>
              <a:defRPr i="1" sz="2100"/>
            </a:pPr>
            <a:r>
              <a:t>L’amour n’est pas seulement le sentiment que nous éprouvons devant quelqu’un. </a:t>
            </a:r>
            <a:br/>
            <a:r>
              <a:t>la vie de Jésus-Christ nous montre </a:t>
            </a:r>
            <a:r>
              <a:rPr b="1">
                <a:solidFill>
                  <a:srgbClr val="FFC000"/>
                </a:solidFill>
              </a:rPr>
              <a:t>l’amour et la verité </a:t>
            </a:r>
            <a:r>
              <a:t>en action:</a:t>
            </a:r>
          </a:p>
          <a:p>
            <a:pPr marL="254000" indent="0">
              <a:lnSpc>
                <a:spcPct val="80000"/>
              </a:lnSpc>
              <a:defRPr sz="2100"/>
            </a:pPr>
            <a:r>
              <a:t> Avec ses disciples, il se donne entièrement  </a:t>
            </a:r>
            <a:r>
              <a:rPr sz="1800"/>
              <a:t>(Jn 13. 1-20)</a:t>
            </a:r>
            <a:endParaRPr sz="1800"/>
          </a:p>
          <a:p>
            <a:pPr marL="254000" indent="0">
              <a:lnSpc>
                <a:spcPct val="80000"/>
              </a:lnSpc>
              <a:defRPr sz="2100"/>
            </a:pPr>
            <a:r>
              <a:t> Avec le jeune homme riche, il le laisse aller  </a:t>
            </a:r>
            <a:r>
              <a:rPr sz="1800"/>
              <a:t>(Mc 10.22)</a:t>
            </a:r>
            <a:endParaRPr sz="1800"/>
          </a:p>
          <a:p>
            <a:pPr marL="254000" indent="0">
              <a:lnSpc>
                <a:spcPct val="80000"/>
              </a:lnSpc>
              <a:defRPr sz="2100"/>
            </a:pPr>
            <a:r>
              <a:t> Avec Pierre, il le reprend devant tout le monde  </a:t>
            </a:r>
            <a:r>
              <a:rPr sz="1800"/>
              <a:t>(Mc 8. 33)</a:t>
            </a:r>
            <a:endParaRPr sz="1800"/>
          </a:p>
          <a:p>
            <a:pPr marL="254000" indent="0">
              <a:lnSpc>
                <a:spcPct val="80000"/>
              </a:lnSpc>
              <a:defRPr sz="2100"/>
            </a:pPr>
            <a:r>
              <a:t> Avec Judas, il l’avertit jusqu’au bout  </a:t>
            </a:r>
            <a:r>
              <a:rPr sz="1800"/>
              <a:t>(Mt 26. 50)</a:t>
            </a:r>
            <a:endParaRPr sz="1800"/>
          </a:p>
          <a:p>
            <a:pPr marL="254000" indent="0">
              <a:lnSpc>
                <a:spcPct val="80000"/>
              </a:lnSpc>
              <a:defRPr sz="2100"/>
            </a:pPr>
            <a:r>
              <a:t> Avec les pharisiens, il les avertit  </a:t>
            </a:r>
            <a:r>
              <a:rPr sz="1800"/>
              <a:t>(Mt 9. 13)</a:t>
            </a:r>
            <a:endParaRPr sz="1800"/>
          </a:p>
          <a:p>
            <a:pPr marL="254000" indent="0">
              <a:lnSpc>
                <a:spcPct val="80000"/>
              </a:lnSpc>
              <a:defRPr sz="2100"/>
            </a:pPr>
            <a:r>
              <a:t> Avec les </a:t>
            </a:r>
            <a:r>
              <a:rPr sz="2200"/>
              <a:t>pharisiens</a:t>
            </a:r>
            <a:r>
              <a:t>, il les relance  </a:t>
            </a:r>
            <a:r>
              <a:rPr sz="1800"/>
              <a:t>(Mt 12. 7)</a:t>
            </a:r>
            <a:endParaRPr sz="1800"/>
          </a:p>
          <a:p>
            <a:pPr marL="254000" indent="0">
              <a:lnSpc>
                <a:spcPct val="80000"/>
              </a:lnSpc>
              <a:defRPr sz="2100"/>
            </a:pPr>
            <a:r>
              <a:t> Avec les pharisiens, il se met en colère  </a:t>
            </a:r>
            <a:r>
              <a:rPr sz="1800"/>
              <a:t>(Mt 23)</a:t>
            </a:r>
            <a:endParaRPr sz="1800"/>
          </a:p>
          <a:p>
            <a:pPr marL="254000" indent="0">
              <a:lnSpc>
                <a:spcPct val="80000"/>
              </a:lnSpc>
              <a:defRPr sz="2100"/>
            </a:pPr>
            <a:r>
              <a:t> Avec Pilate, il le reprend  </a:t>
            </a:r>
            <a:r>
              <a:rPr sz="1800"/>
              <a:t>(Jn 19. 11)</a:t>
            </a:r>
            <a:endParaRPr sz="1800"/>
          </a:p>
          <a:p>
            <a:pPr marL="254000" indent="0">
              <a:lnSpc>
                <a:spcPct val="80000"/>
              </a:lnSpc>
              <a:defRPr sz="2100"/>
            </a:pPr>
            <a:r>
              <a:t> Devant les moqueurs, il ne fait rien  </a:t>
            </a:r>
            <a:r>
              <a:rPr sz="1800"/>
              <a:t>(Mc 15. 32) </a:t>
            </a:r>
            <a:endParaRPr sz="1800"/>
          </a:p>
          <a:p>
            <a:pPr marL="254000" indent="0">
              <a:lnSpc>
                <a:spcPct val="80000"/>
              </a:lnSpc>
              <a:defRPr sz="2100"/>
            </a:pPr>
            <a:r>
              <a:t> Avec Hérode, il se tait  </a:t>
            </a:r>
            <a:r>
              <a:rPr sz="1800"/>
              <a:t>(Lc 23. 9)</a:t>
            </a:r>
          </a:p>
        </p:txBody>
      </p:sp>
      <p:pic>
        <p:nvPicPr>
          <p:cNvPr id="357" name="Picture 3" descr="Picture 3"/>
          <p:cNvPicPr>
            <a:picLocks noChangeAspect="1"/>
          </p:cNvPicPr>
          <p:nvPr/>
        </p:nvPicPr>
        <p:blipFill>
          <a:blip r:embed="rId3">
            <a:extLst/>
          </a:blip>
          <a:stretch>
            <a:fillRect/>
          </a:stretch>
        </p:blipFill>
        <p:spPr>
          <a:xfrm>
            <a:off x="8223250" y="3568388"/>
            <a:ext cx="1587500" cy="1181101"/>
          </a:xfrm>
          <a:prstGeom prst="rect">
            <a:avLst/>
          </a:prstGeom>
          <a:ln w="12700">
            <a:miter lim="400000"/>
          </a:ln>
        </p:spPr>
      </p:pic>
      <p:pic>
        <p:nvPicPr>
          <p:cNvPr id="358" name="Image 1" descr="Image 1"/>
          <p:cNvPicPr>
            <a:picLocks noChangeAspect="1"/>
          </p:cNvPicPr>
          <p:nvPr/>
        </p:nvPicPr>
        <p:blipFill>
          <a:blip r:embed="rId4">
            <a:extLst/>
          </a:blip>
          <a:stretch>
            <a:fillRect/>
          </a:stretch>
        </p:blipFill>
        <p:spPr>
          <a:xfrm>
            <a:off x="6776839" y="5001261"/>
            <a:ext cx="3066554" cy="1725318"/>
          </a:xfrm>
          <a:prstGeom prst="rect">
            <a:avLst/>
          </a:prstGeom>
          <a:ln w="12700">
            <a:miter lim="400000"/>
          </a:ln>
        </p:spPr>
      </p:pic>
      <p:sp>
        <p:nvSpPr>
          <p:cNvPr id="359" name="ZoneTexte 5"/>
          <p:cNvSpPr txBox="1"/>
          <p:nvPr/>
        </p:nvSpPr>
        <p:spPr>
          <a:xfrm>
            <a:off x="9302183" y="6978352"/>
            <a:ext cx="732472"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10</a:t>
            </a:r>
          </a:p>
        </p:txBody>
      </p:sp>
      <p:sp>
        <p:nvSpPr>
          <p:cNvPr id="360" name="ZoneTexte 2"/>
          <p:cNvSpPr txBox="1"/>
          <p:nvPr/>
        </p:nvSpPr>
        <p:spPr>
          <a:xfrm>
            <a:off x="112823" y="6836077"/>
            <a:ext cx="9319262" cy="892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1800">
                <a:solidFill>
                  <a:srgbClr val="FFC000"/>
                </a:solidFill>
              </a:defRPr>
            </a:pPr>
            <a:r>
              <a:t>Eph. 5. 2   </a:t>
            </a:r>
            <a:r>
              <a:rPr b="1" i="1"/>
              <a:t>Marchez dans l’amour, comme aussi le Christ nous a aimés </a:t>
            </a:r>
            <a:br>
              <a:rPr b="1" i="1"/>
            </a:br>
            <a:r>
              <a:rPr b="1" i="1"/>
              <a:t>et s’est livré lui–même pour nous comme offrande et sacrifice à Dieu, en parfum de bonne odeur.     </a:t>
            </a:r>
          </a:p>
        </p:txBody>
      </p:sp>
    </p:spTree>
  </p:cSld>
  <p:clrMapOvr>
    <a:masterClrMapping/>
  </p:clrMapOvr>
  <mc:AlternateContent xmlns:mc="http://schemas.openxmlformats.org/markup-compatibility/2006">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5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5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35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35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35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35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356">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2" fill="hold">
                                  <p:stCondLst>
                                    <p:cond delay="0"/>
                                  </p:stCondLst>
                                  <p:iterate type="el" backwards="0">
                                    <p:tmAbs val="0"/>
                                  </p:iterate>
                                  <p:childTnLst>
                                    <p:set>
                                      <p:cBhvr>
                                        <p:cTn id="52" fill="hold"/>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0" grpId="2"/>
      <p:bldP build="p" bldLvl="1" animBg="1" rev="0" advAuto="0" spid="35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Rectangle 1"/>
          <p:cNvSpPr txBox="1"/>
          <p:nvPr>
            <p:ph type="title"/>
          </p:nvPr>
        </p:nvSpPr>
        <p:spPr>
          <a:xfrm>
            <a:off x="100013" y="-6350"/>
            <a:ext cx="10020301" cy="936625"/>
          </a:xfrm>
          <a:prstGeom prst="rect">
            <a:avLst/>
          </a:prstGeom>
        </p:spPr>
        <p:txBody>
          <a:bodyPr/>
          <a:lstStyle>
            <a:lvl1pPr>
              <a:defRPr sz="5400"/>
            </a:lvl1pPr>
          </a:lstStyle>
          <a:p>
            <a:pPr/>
            <a:r>
              <a:t>Les langages de l'amour</a:t>
            </a:r>
          </a:p>
        </p:txBody>
      </p:sp>
      <p:sp>
        <p:nvSpPr>
          <p:cNvPr id="365" name="Rectangle 2"/>
          <p:cNvSpPr txBox="1"/>
          <p:nvPr>
            <p:ph type="body" idx="1"/>
          </p:nvPr>
        </p:nvSpPr>
        <p:spPr>
          <a:xfrm>
            <a:off x="-1" y="2081808"/>
            <a:ext cx="9904415" cy="4470401"/>
          </a:xfrm>
          <a:prstGeom prst="rect">
            <a:avLst/>
          </a:prstGeom>
        </p:spPr>
        <p:txBody>
          <a:bodyPr/>
          <a:lstStyle/>
          <a:p>
            <a:pPr marL="488950" indent="-311150" defTabSz="640079">
              <a:spcBef>
                <a:spcPts val="1200"/>
              </a:spcBef>
              <a:tabLst>
                <a:tab pos="469900" algn="l"/>
              </a:tabLst>
              <a:defRPr sz="1400"/>
            </a:pPr>
            <a:r>
              <a:t>Celui qui expérimente l’amour de Dieu, sa paix, sa protection, le transmet tout naturellement. Cela se manifeste dans l’intimité, dans l’amitié, dans la famille, </a:t>
            </a:r>
            <a:br/>
            <a:r>
              <a:t>à tout voisin, à l’étranger et même à l’ennemi !</a:t>
            </a:r>
          </a:p>
          <a:p>
            <a:pPr marL="488950" indent="-311150" defTabSz="640079">
              <a:spcBef>
                <a:spcPts val="1200"/>
              </a:spcBef>
              <a:tabLst>
                <a:tab pos="469900" algn="l"/>
              </a:tabLst>
              <a:defRPr i="1" sz="1400"/>
            </a:pPr>
            <a:r>
              <a:t>Le langage de l’amour est universel ! Pour les amoureux, il suffit d’un regard pour échanger tant de choses, pour partager ses experiences</a:t>
            </a:r>
            <a:r>
              <a:rPr i="0"/>
              <a:t>.  (Gary Chapman) </a:t>
            </a:r>
            <a:br>
              <a:rPr i="0"/>
            </a:br>
            <a:r>
              <a:rPr i="0"/>
              <a:t>Mais nous n’exprimons pas tous l’amour de la même façon ! </a:t>
            </a:r>
            <a:br>
              <a:rPr i="0"/>
            </a:br>
            <a:r>
              <a:rPr i="0"/>
              <a:t>Notons parmi tant de manières :</a:t>
            </a:r>
            <a:endParaRPr i="0"/>
          </a:p>
          <a:p>
            <a:pPr marL="488950" indent="-311150" defTabSz="640079">
              <a:spcBef>
                <a:spcPts val="1200"/>
              </a:spcBef>
              <a:tabLst>
                <a:tab pos="469900" algn="l"/>
              </a:tabLst>
              <a:defRPr sz="1679"/>
            </a:pPr>
            <a:r>
              <a:t>les paroles encourageantes</a:t>
            </a:r>
          </a:p>
          <a:p>
            <a:pPr marL="488950" indent="-311150" defTabSz="640079">
              <a:spcBef>
                <a:spcPts val="1200"/>
              </a:spcBef>
              <a:tabLst>
                <a:tab pos="469900" algn="l"/>
              </a:tabLst>
              <a:defRPr sz="1679"/>
            </a:pPr>
            <a:r>
              <a:t>les moments de qualité passés ensemble</a:t>
            </a:r>
          </a:p>
          <a:p>
            <a:pPr marL="488950" indent="-311150" defTabSz="640079">
              <a:spcBef>
                <a:spcPts val="1200"/>
              </a:spcBef>
              <a:tabLst>
                <a:tab pos="469900" algn="l"/>
              </a:tabLst>
              <a:defRPr sz="1679"/>
            </a:pPr>
            <a:r>
              <a:t>les attentions, cadeaux</a:t>
            </a:r>
          </a:p>
          <a:p>
            <a:pPr marL="488950" indent="-311150" defTabSz="640079">
              <a:spcBef>
                <a:spcPts val="1200"/>
              </a:spcBef>
              <a:tabLst>
                <a:tab pos="469900" algn="l"/>
              </a:tabLst>
              <a:defRPr sz="1679"/>
            </a:pPr>
            <a:r>
              <a:t>les services rendus</a:t>
            </a:r>
          </a:p>
          <a:p>
            <a:pPr marL="488950" indent="-311150" defTabSz="640079">
              <a:spcBef>
                <a:spcPts val="1200"/>
              </a:spcBef>
              <a:tabLst>
                <a:tab pos="469900" algn="l"/>
              </a:tabLst>
              <a:defRPr sz="1679"/>
            </a:pPr>
            <a:r>
              <a:t>le contact physique</a:t>
            </a:r>
          </a:p>
          <a:p>
            <a:pPr marL="488950" indent="-311150" defTabSz="640079">
              <a:spcBef>
                <a:spcPts val="1200"/>
              </a:spcBef>
              <a:tabLst>
                <a:tab pos="469900" algn="l"/>
              </a:tabLst>
              <a:defRPr sz="1400"/>
            </a:pPr>
            <a:r>
              <a:t>Si l’amour n’est pas communiqué dans le langage naturel de l’autre, </a:t>
            </a:r>
            <a:br/>
            <a:r>
              <a:t>il ne sera pas bien reçu. Savons-nous comment notre conjoint, notre voisin, </a:t>
            </a:r>
            <a:br/>
            <a:r>
              <a:t>notre prochain comprennent que nous les aimons ?</a:t>
            </a:r>
          </a:p>
        </p:txBody>
      </p:sp>
      <p:pic>
        <p:nvPicPr>
          <p:cNvPr id="366" name="Picture 3" descr="Picture 3"/>
          <p:cNvPicPr>
            <a:picLocks noChangeAspect="1"/>
          </p:cNvPicPr>
          <p:nvPr/>
        </p:nvPicPr>
        <p:blipFill>
          <a:blip r:embed="rId3">
            <a:extLst/>
          </a:blip>
          <a:stretch>
            <a:fillRect/>
          </a:stretch>
        </p:blipFill>
        <p:spPr>
          <a:xfrm>
            <a:off x="7889850" y="3219450"/>
            <a:ext cx="1587501" cy="1181100"/>
          </a:xfrm>
          <a:prstGeom prst="rect">
            <a:avLst/>
          </a:prstGeom>
          <a:ln w="12700">
            <a:miter lim="400000"/>
          </a:ln>
        </p:spPr>
      </p:pic>
      <p:pic>
        <p:nvPicPr>
          <p:cNvPr id="367" name="Image 2" descr="Image 2"/>
          <p:cNvPicPr>
            <a:picLocks noChangeAspect="1"/>
          </p:cNvPicPr>
          <p:nvPr/>
        </p:nvPicPr>
        <p:blipFill>
          <a:blip r:embed="rId4">
            <a:extLst/>
          </a:blip>
          <a:stretch>
            <a:fillRect/>
          </a:stretch>
        </p:blipFill>
        <p:spPr>
          <a:xfrm>
            <a:off x="6880200" y="4508389"/>
            <a:ext cx="2597151" cy="2038351"/>
          </a:xfrm>
          <a:prstGeom prst="rect">
            <a:avLst/>
          </a:prstGeom>
          <a:ln w="12700">
            <a:miter lim="400000"/>
          </a:ln>
        </p:spPr>
      </p:pic>
      <p:sp>
        <p:nvSpPr>
          <p:cNvPr id="368" name="ZoneTexte 5"/>
          <p:cNvSpPr txBox="1"/>
          <p:nvPr/>
        </p:nvSpPr>
        <p:spPr>
          <a:xfrm>
            <a:off x="9523070" y="6978352"/>
            <a:ext cx="51158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11</a:t>
            </a:r>
          </a:p>
        </p:txBody>
      </p:sp>
    </p:spTree>
  </p:cSld>
  <p:clrMapOvr>
    <a:masterClrMapping/>
  </p:clrMapOvr>
  <mc:AlternateContent xmlns:mc="http://schemas.openxmlformats.org/markup-compatibility/2006">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6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36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365">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5"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Rectangle 1"/>
          <p:cNvSpPr txBox="1"/>
          <p:nvPr>
            <p:ph type="title"/>
          </p:nvPr>
        </p:nvSpPr>
        <p:spPr>
          <a:xfrm>
            <a:off x="990600" y="203200"/>
            <a:ext cx="8178800" cy="1374775"/>
          </a:xfrm>
          <a:prstGeom prst="rect">
            <a:avLst/>
          </a:prstGeom>
        </p:spPr>
        <p:txBody>
          <a:bodyPr/>
          <a:lstStyle>
            <a:lvl1pPr>
              <a:defRPr sz="6000"/>
            </a:lvl1pPr>
          </a:lstStyle>
          <a:p>
            <a:pPr/>
            <a:r>
              <a:t>Accompagnement</a:t>
            </a:r>
          </a:p>
        </p:txBody>
      </p:sp>
      <p:grpSp>
        <p:nvGrpSpPr>
          <p:cNvPr id="375" name="Group 2"/>
          <p:cNvGrpSpPr/>
          <p:nvPr/>
        </p:nvGrpSpPr>
        <p:grpSpPr>
          <a:xfrm>
            <a:off x="3412033" y="1739900"/>
            <a:ext cx="4267796" cy="1270000"/>
            <a:chOff x="0" y="0"/>
            <a:chExt cx="4267795" cy="1270000"/>
          </a:xfrm>
        </p:grpSpPr>
        <p:sp>
          <p:nvSpPr>
            <p:cNvPr id="373" name="Oval 3"/>
            <p:cNvSpPr/>
            <p:nvPr/>
          </p:nvSpPr>
          <p:spPr>
            <a:xfrm>
              <a:off x="1501860" y="0"/>
              <a:ext cx="1270427" cy="1270000"/>
            </a:xfrm>
            <a:prstGeom prst="ellipse">
              <a:avLst/>
            </a:prstGeom>
            <a:gradFill flip="none" rotWithShape="1">
              <a:gsLst>
                <a:gs pos="0">
                  <a:srgbClr val="6A8385"/>
                </a:gs>
                <a:gs pos="50000">
                  <a:srgbClr val="9ABDC0"/>
                </a:gs>
                <a:gs pos="100000">
                  <a:srgbClr val="B8E3E6"/>
                </a:gs>
              </a:gsLst>
              <a:lin ang="54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74" name="Rectangle 4"/>
            <p:cNvSpPr txBox="1"/>
            <p:nvPr/>
          </p:nvSpPr>
          <p:spPr>
            <a:xfrm>
              <a:off x="0" y="400049"/>
              <a:ext cx="4267796"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C000"/>
                  </a:solidFill>
                  <a:effectLst>
                    <a:outerShdw sx="100000" sy="100000" kx="0" ky="0" algn="b" rotWithShape="0" blurRad="38100" dist="38100" dir="2700000">
                      <a:srgbClr val="000000">
                        <a:alpha val="43137"/>
                      </a:srgbClr>
                    </a:outerShdw>
                  </a:effectLst>
                </a:defRPr>
              </a:lvl1pPr>
            </a:lstStyle>
            <a:p>
              <a:pPr/>
              <a:r>
                <a:t>1- Souffrance : à exprimer</a:t>
              </a:r>
            </a:p>
          </p:txBody>
        </p:sp>
      </p:grpSp>
      <p:grpSp>
        <p:nvGrpSpPr>
          <p:cNvPr id="378" name="Group 5"/>
          <p:cNvGrpSpPr/>
          <p:nvPr/>
        </p:nvGrpSpPr>
        <p:grpSpPr>
          <a:xfrm>
            <a:off x="4849316" y="2794000"/>
            <a:ext cx="4238031" cy="1270000"/>
            <a:chOff x="0" y="0"/>
            <a:chExt cx="4238029" cy="1270000"/>
          </a:xfrm>
        </p:grpSpPr>
        <p:sp>
          <p:nvSpPr>
            <p:cNvPr id="376" name="AutoShape 6"/>
            <p:cNvSpPr/>
            <p:nvPr/>
          </p:nvSpPr>
          <p:spPr>
            <a:xfrm>
              <a:off x="1575295" y="0"/>
              <a:ext cx="1270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gradFill flip="none" rotWithShape="1">
              <a:gsLst>
                <a:gs pos="0">
                  <a:srgbClr val="6A8385"/>
                </a:gs>
                <a:gs pos="50000">
                  <a:srgbClr val="9ABDC0"/>
                </a:gs>
                <a:gs pos="100000">
                  <a:srgbClr val="B8E3E6"/>
                </a:gs>
              </a:gsLst>
              <a:path path="circle">
                <a:fillToRect l="-19636" t="62278" r="119636" b="37721"/>
              </a:path>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77" name="Rectangle 7"/>
            <p:cNvSpPr txBox="1"/>
            <p:nvPr/>
          </p:nvSpPr>
          <p:spPr>
            <a:xfrm>
              <a:off x="0" y="692149"/>
              <a:ext cx="423803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C000"/>
                  </a:solidFill>
                  <a:effectLst>
                    <a:outerShdw sx="100000" sy="100000" kx="0" ky="0" algn="b" rotWithShape="0" blurRad="38100" dist="38100" dir="2700000">
                      <a:srgbClr val="000000">
                        <a:alpha val="43137"/>
                      </a:srgbClr>
                    </a:outerShdw>
                  </a:effectLst>
                </a:defRPr>
              </a:lvl1pPr>
            </a:lstStyle>
            <a:p>
              <a:pPr/>
              <a:r>
                <a:t>1bis- Palliatifs : à identifier</a:t>
              </a:r>
            </a:p>
          </p:txBody>
        </p:sp>
      </p:grpSp>
      <p:grpSp>
        <p:nvGrpSpPr>
          <p:cNvPr id="381" name="Group 8"/>
          <p:cNvGrpSpPr/>
          <p:nvPr/>
        </p:nvGrpSpPr>
        <p:grpSpPr>
          <a:xfrm>
            <a:off x="2796381" y="3759200"/>
            <a:ext cx="2628901" cy="1270000"/>
            <a:chOff x="0" y="0"/>
            <a:chExt cx="2628900" cy="1270000"/>
          </a:xfrm>
        </p:grpSpPr>
        <p:sp>
          <p:nvSpPr>
            <p:cNvPr id="379" name="Oval 9"/>
            <p:cNvSpPr/>
            <p:nvPr/>
          </p:nvSpPr>
          <p:spPr>
            <a:xfrm>
              <a:off x="682275" y="0"/>
              <a:ext cx="1270705" cy="1270000"/>
            </a:xfrm>
            <a:prstGeom prst="ellipse">
              <a:avLst/>
            </a:prstGeom>
            <a:gradFill flip="none" rotWithShape="1">
              <a:gsLst>
                <a:gs pos="0">
                  <a:srgbClr val="6A8385"/>
                </a:gs>
                <a:gs pos="50000">
                  <a:srgbClr val="9ABDC0"/>
                </a:gs>
                <a:gs pos="100000">
                  <a:srgbClr val="B8E3E6"/>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80" name="Rectangle 10"/>
            <p:cNvSpPr txBox="1"/>
            <p:nvPr/>
          </p:nvSpPr>
          <p:spPr>
            <a:xfrm>
              <a:off x="0" y="400049"/>
              <a:ext cx="262890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C000"/>
                  </a:solidFill>
                  <a:effectLst>
                    <a:outerShdw sx="100000" sy="100000" kx="0" ky="0" algn="b" rotWithShape="0" blurRad="38100" dist="38100" dir="2700000">
                      <a:srgbClr val="000000">
                        <a:alpha val="43137"/>
                      </a:srgbClr>
                    </a:outerShdw>
                  </a:effectLst>
                </a:defRPr>
              </a:lvl1pPr>
            </a:lstStyle>
            <a:p>
              <a:pPr/>
              <a:r>
                <a:t>2- Buts à définir</a:t>
              </a:r>
            </a:p>
          </p:txBody>
        </p:sp>
      </p:grpSp>
      <p:grpSp>
        <p:nvGrpSpPr>
          <p:cNvPr id="384" name="Group 11"/>
          <p:cNvGrpSpPr/>
          <p:nvPr/>
        </p:nvGrpSpPr>
        <p:grpSpPr>
          <a:xfrm>
            <a:off x="981373" y="5394325"/>
            <a:ext cx="3412530" cy="1270000"/>
            <a:chOff x="0" y="0"/>
            <a:chExt cx="3412529" cy="1270000"/>
          </a:xfrm>
        </p:grpSpPr>
        <p:sp>
          <p:nvSpPr>
            <p:cNvPr id="382" name="Oval 12"/>
            <p:cNvSpPr/>
            <p:nvPr/>
          </p:nvSpPr>
          <p:spPr>
            <a:xfrm>
              <a:off x="1072852" y="0"/>
              <a:ext cx="1270001" cy="1270000"/>
            </a:xfrm>
            <a:prstGeom prst="ellipse">
              <a:avLst/>
            </a:prstGeom>
            <a:gradFill flip="none" rotWithShape="1">
              <a:gsLst>
                <a:gs pos="0">
                  <a:srgbClr val="6A8385"/>
                </a:gs>
                <a:gs pos="50000">
                  <a:srgbClr val="9ABDC0"/>
                </a:gs>
                <a:gs pos="100000">
                  <a:srgbClr val="B8E3E6"/>
                </a:gs>
              </a:gsLst>
              <a:path path="circle">
                <a:fillToRect l="-19636" t="62278" r="119636" b="37721"/>
              </a:path>
            </a:grad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83" name="Rectangle 13"/>
            <p:cNvSpPr txBox="1"/>
            <p:nvPr/>
          </p:nvSpPr>
          <p:spPr>
            <a:xfrm>
              <a:off x="0" y="233362"/>
              <a:ext cx="3412530"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C000"/>
                  </a:solidFill>
                  <a:effectLst>
                    <a:outerShdw sx="100000" sy="100000" kx="0" ky="0" algn="b" rotWithShape="0" blurRad="38100" dist="38100" dir="2700000">
                      <a:srgbClr val="000000">
                        <a:alpha val="43137"/>
                      </a:srgbClr>
                    </a:outerShdw>
                  </a:effectLst>
                </a:defRPr>
              </a:lvl1pPr>
            </a:lstStyle>
            <a:p>
              <a:pPr/>
              <a:r>
                <a:t>3- Ancrage à trouver</a:t>
              </a:r>
            </a:p>
          </p:txBody>
        </p:sp>
      </p:grpSp>
      <p:sp>
        <p:nvSpPr>
          <p:cNvPr id="385" name="Line 14"/>
          <p:cNvSpPr/>
          <p:nvPr/>
        </p:nvSpPr>
        <p:spPr>
          <a:xfrm flipV="1">
            <a:off x="4521200" y="3136899"/>
            <a:ext cx="393701" cy="596901"/>
          </a:xfrm>
          <a:prstGeom prst="line">
            <a:avLst/>
          </a:prstGeom>
          <a:ln w="25400">
            <a:solidFill>
              <a:srgbClr val="FFFFFF"/>
            </a:solidFill>
            <a:headEnd type="stealth"/>
          </a:ln>
        </p:spPr>
        <p:txBody>
          <a:bodyPr lIns="45719" rIns="45719"/>
          <a:lstStyle/>
          <a:p>
            <a:pPr>
              <a:defRPr>
                <a:solidFill>
                  <a:srgbClr val="FFFFFF"/>
                </a:solidFill>
              </a:defRPr>
            </a:pPr>
          </a:p>
        </p:txBody>
      </p:sp>
      <p:sp>
        <p:nvSpPr>
          <p:cNvPr id="386" name="Line 15"/>
          <p:cNvSpPr/>
          <p:nvPr/>
        </p:nvSpPr>
        <p:spPr>
          <a:xfrm flipV="1">
            <a:off x="3208338" y="4962524"/>
            <a:ext cx="358776" cy="503239"/>
          </a:xfrm>
          <a:prstGeom prst="line">
            <a:avLst/>
          </a:prstGeom>
          <a:ln w="25400">
            <a:solidFill>
              <a:srgbClr val="FFFFFF"/>
            </a:solidFill>
            <a:headEnd type="stealth"/>
          </a:ln>
        </p:spPr>
        <p:txBody>
          <a:bodyPr lIns="45719" rIns="45719"/>
          <a:lstStyle/>
          <a:p>
            <a:pPr>
              <a:defRPr>
                <a:solidFill>
                  <a:srgbClr val="FFFFFF"/>
                </a:solidFill>
              </a:defRPr>
            </a:pPr>
          </a:p>
        </p:txBody>
      </p:sp>
      <p:grpSp>
        <p:nvGrpSpPr>
          <p:cNvPr id="389" name="Group 16"/>
          <p:cNvGrpSpPr/>
          <p:nvPr/>
        </p:nvGrpSpPr>
        <p:grpSpPr>
          <a:xfrm>
            <a:off x="3711575" y="6113462"/>
            <a:ext cx="3200400" cy="1270001"/>
            <a:chOff x="0" y="0"/>
            <a:chExt cx="3200400" cy="1270000"/>
          </a:xfrm>
        </p:grpSpPr>
        <p:sp>
          <p:nvSpPr>
            <p:cNvPr id="387" name="Oval 17"/>
            <p:cNvSpPr/>
            <p:nvPr/>
          </p:nvSpPr>
          <p:spPr>
            <a:xfrm>
              <a:off x="966787" y="0"/>
              <a:ext cx="1270001" cy="1270000"/>
            </a:xfrm>
            <a:prstGeom prst="ellipse">
              <a:avLst/>
            </a:prstGeom>
            <a:gradFill flip="none" rotWithShape="1">
              <a:gsLst>
                <a:gs pos="0">
                  <a:srgbClr val="6A8385"/>
                </a:gs>
                <a:gs pos="50000">
                  <a:srgbClr val="9ABDC0"/>
                </a:gs>
                <a:gs pos="100000">
                  <a:srgbClr val="B8E3E6"/>
                </a:gs>
              </a:gsLst>
              <a:path path="circle">
                <a:fillToRect l="37721" t="-19636" r="62278" b="119636"/>
              </a:path>
            </a:gradFill>
            <a:ln w="12700" cap="flat">
              <a:noFill/>
              <a:miter lim="400000"/>
            </a:ln>
            <a:effectLst/>
          </p:spPr>
          <p:txBody>
            <a:bodyPr wrap="square" lIns="45719" tIns="45719" rIns="45719" bIns="45719" numCol="1" anchor="t">
              <a:noAutofit/>
            </a:bodyPr>
            <a:lstStyle/>
            <a:p>
              <a:pPr>
                <a:defRPr>
                  <a:solidFill>
                    <a:srgbClr val="FF0000"/>
                  </a:solidFill>
                </a:defRPr>
              </a:pPr>
            </a:p>
          </p:txBody>
        </p:sp>
        <p:sp>
          <p:nvSpPr>
            <p:cNvPr id="388" name="Rectangle 18"/>
            <p:cNvSpPr txBox="1"/>
            <p:nvPr/>
          </p:nvSpPr>
          <p:spPr>
            <a:xfrm>
              <a:off x="0" y="234949"/>
              <a:ext cx="3200400" cy="914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a:solidFill>
                    <a:srgbClr val="FFC000"/>
                  </a:solidFill>
                  <a:effectLst>
                    <a:outerShdw sx="100000" sy="100000" kx="0" ky="0" algn="b" rotWithShape="0" blurRad="38100" dist="38100" dir="2700000">
                      <a:srgbClr val="000000">
                        <a:alpha val="43137"/>
                      </a:srgbClr>
                    </a:outerShdw>
                  </a:effectLst>
                </a:defRPr>
              </a:lvl1pPr>
            </a:lstStyle>
            <a:p>
              <a:pPr/>
              <a:r>
                <a:t>3bis-Domaines de fragilité à explorer</a:t>
              </a:r>
            </a:p>
          </p:txBody>
        </p:sp>
      </p:grpSp>
      <p:sp>
        <p:nvSpPr>
          <p:cNvPr id="390" name="ZoneTexte 19"/>
          <p:cNvSpPr txBox="1"/>
          <p:nvPr/>
        </p:nvSpPr>
        <p:spPr>
          <a:xfrm>
            <a:off x="9446199" y="6978352"/>
            <a:ext cx="58845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8" grpId="2"/>
      <p:bldP build="whole" bldLvl="1" animBg="1" rev="0" advAuto="0" spid="375" grpId="1"/>
      <p:bldP build="whole" bldLvl="1" animBg="1" rev="0" advAuto="0" spid="381" grpId="3"/>
      <p:bldP build="whole" bldLvl="1" animBg="1" rev="0" advAuto="0" spid="384" grpId="4"/>
      <p:bldP build="whole" bldLvl="1" animBg="1" rev="0" advAuto="0" spid="389" grpId="5"/>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AutoShape 1"/>
          <p:cNvSpPr/>
          <p:nvPr/>
        </p:nvSpPr>
        <p:spPr>
          <a:xfrm>
            <a:off x="625475" y="2108200"/>
            <a:ext cx="9331325" cy="1803400"/>
          </a:xfrm>
          <a:prstGeom prst="wedgeEllipseCallout">
            <a:avLst>
              <a:gd name="adj1" fmla="val -52500"/>
              <a:gd name="adj2" fmla="val 50000"/>
            </a:avLst>
          </a:prstGeom>
          <a:solidFill>
            <a:schemeClr val="accent1">
              <a:alpha val="24706"/>
            </a:schemeClr>
          </a:solidFill>
          <a:ln w="12700">
            <a:miter lim="400000"/>
          </a:ln>
        </p:spPr>
        <p:txBody>
          <a:bodyPr lIns="45719" rIns="45719"/>
          <a:lstStyle/>
          <a:p>
            <a:pPr>
              <a:defRPr>
                <a:solidFill>
                  <a:srgbClr val="FFFFFF"/>
                </a:solidFill>
              </a:defRPr>
            </a:pPr>
          </a:p>
        </p:txBody>
      </p:sp>
      <p:sp>
        <p:nvSpPr>
          <p:cNvPr id="393" name="Rectangle 2"/>
          <p:cNvSpPr txBox="1"/>
          <p:nvPr>
            <p:ph type="title"/>
          </p:nvPr>
        </p:nvSpPr>
        <p:spPr>
          <a:xfrm>
            <a:off x="184149" y="203199"/>
            <a:ext cx="9720265" cy="1393857"/>
          </a:xfrm>
          <a:prstGeom prst="rect">
            <a:avLst/>
          </a:prstGeom>
        </p:spPr>
        <p:txBody>
          <a:bodyPr/>
          <a:lstStyle/>
          <a:p>
            <a:pPr defTabSz="850391">
              <a:defRPr sz="5580"/>
            </a:pPr>
            <a:r>
              <a:t>Besoins fondamentaux</a:t>
            </a:r>
            <a:br/>
            <a:r>
              <a:rPr sz="3534"/>
              <a:t>de la vie intérieure</a:t>
            </a:r>
          </a:p>
        </p:txBody>
      </p:sp>
      <p:grpSp>
        <p:nvGrpSpPr>
          <p:cNvPr id="396" name="Group 3"/>
          <p:cNvGrpSpPr/>
          <p:nvPr/>
        </p:nvGrpSpPr>
        <p:grpSpPr>
          <a:xfrm>
            <a:off x="1003300" y="5080000"/>
            <a:ext cx="1270000" cy="1270000"/>
            <a:chOff x="0" y="0"/>
            <a:chExt cx="1270000" cy="1270000"/>
          </a:xfrm>
        </p:grpSpPr>
        <p:sp>
          <p:nvSpPr>
            <p:cNvPr id="394" name="Oval 4"/>
            <p:cNvSpPr/>
            <p:nvPr/>
          </p:nvSpPr>
          <p:spPr>
            <a:xfrm>
              <a:off x="0" y="0"/>
              <a:ext cx="1270000" cy="12700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95" name="Rectangle 5"/>
            <p:cNvSpPr txBox="1"/>
            <p:nvPr/>
          </p:nvSpPr>
          <p:spPr>
            <a:xfrm>
              <a:off x="100409" y="603249"/>
              <a:ext cx="1062832"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002060"/>
                  </a:solidFill>
                  <a:effectLst>
                    <a:outerShdw sx="100000" sy="100000" kx="0" ky="0" algn="b" rotWithShape="0" blurRad="38100" dist="38100" dir="2700000">
                      <a:srgbClr val="000000">
                        <a:alpha val="43137"/>
                      </a:srgbClr>
                    </a:outerShdw>
                  </a:effectLst>
                </a:defRPr>
              </a:lvl1pPr>
            </a:lstStyle>
            <a:p>
              <a:pPr/>
              <a:r>
                <a:t>Justice</a:t>
              </a:r>
            </a:p>
          </p:txBody>
        </p:sp>
      </p:grpSp>
      <p:grpSp>
        <p:nvGrpSpPr>
          <p:cNvPr id="399" name="Group 6"/>
          <p:cNvGrpSpPr/>
          <p:nvPr/>
        </p:nvGrpSpPr>
        <p:grpSpPr>
          <a:xfrm>
            <a:off x="2386013" y="5080000"/>
            <a:ext cx="1271589" cy="1270000"/>
            <a:chOff x="0" y="0"/>
            <a:chExt cx="1271587" cy="1270000"/>
          </a:xfrm>
        </p:grpSpPr>
        <p:sp>
          <p:nvSpPr>
            <p:cNvPr id="397" name="Oval 7"/>
            <p:cNvSpPr/>
            <p:nvPr/>
          </p:nvSpPr>
          <p:spPr>
            <a:xfrm>
              <a:off x="-1" y="0"/>
              <a:ext cx="1271589" cy="12700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398" name="Rectangle 8"/>
            <p:cNvSpPr txBox="1"/>
            <p:nvPr/>
          </p:nvSpPr>
          <p:spPr>
            <a:xfrm>
              <a:off x="33630" y="234949"/>
              <a:ext cx="1197968"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002060"/>
                  </a:solidFill>
                  <a:effectLst>
                    <a:outerShdw sx="100000" sy="100000" kx="0" ky="0" algn="b" rotWithShape="0" blurRad="38100" dist="38100" dir="2700000">
                      <a:srgbClr val="000000">
                        <a:alpha val="43137"/>
                      </a:srgbClr>
                    </a:outerShdw>
                  </a:effectLst>
                </a:defRPr>
              </a:lvl1pPr>
            </a:lstStyle>
            <a:p>
              <a:pPr/>
              <a:r>
                <a:t>Liberté</a:t>
              </a:r>
            </a:p>
          </p:txBody>
        </p:sp>
      </p:grpSp>
      <p:grpSp>
        <p:nvGrpSpPr>
          <p:cNvPr id="402" name="Group 9"/>
          <p:cNvGrpSpPr/>
          <p:nvPr/>
        </p:nvGrpSpPr>
        <p:grpSpPr>
          <a:xfrm>
            <a:off x="3497957" y="5080000"/>
            <a:ext cx="1735337" cy="1270000"/>
            <a:chOff x="0" y="0"/>
            <a:chExt cx="1735335" cy="1270000"/>
          </a:xfrm>
        </p:grpSpPr>
        <p:sp>
          <p:nvSpPr>
            <p:cNvPr id="400" name="Oval 10"/>
            <p:cNvSpPr/>
            <p:nvPr/>
          </p:nvSpPr>
          <p:spPr>
            <a:xfrm>
              <a:off x="234255" y="0"/>
              <a:ext cx="1270001" cy="12700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401" name="Rectangle 11"/>
            <p:cNvSpPr txBox="1"/>
            <p:nvPr/>
          </p:nvSpPr>
          <p:spPr>
            <a:xfrm>
              <a:off x="0" y="603249"/>
              <a:ext cx="1735336"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002060"/>
                  </a:solidFill>
                  <a:effectLst>
                    <a:outerShdw sx="100000" sy="100000" kx="0" ky="0" algn="b" rotWithShape="0" blurRad="38100" dist="38100" dir="2700000">
                      <a:srgbClr val="000000">
                        <a:alpha val="43137"/>
                      </a:srgbClr>
                    </a:outerShdw>
                  </a:effectLst>
                </a:defRPr>
              </a:lvl1pPr>
            </a:lstStyle>
            <a:p>
              <a:pPr/>
              <a:r>
                <a:t>Estimation</a:t>
              </a:r>
            </a:p>
          </p:txBody>
        </p:sp>
      </p:grpSp>
      <p:grpSp>
        <p:nvGrpSpPr>
          <p:cNvPr id="405" name="Group 12"/>
          <p:cNvGrpSpPr/>
          <p:nvPr/>
        </p:nvGrpSpPr>
        <p:grpSpPr>
          <a:xfrm>
            <a:off x="4891881" y="5080000"/>
            <a:ext cx="1687513" cy="1270000"/>
            <a:chOff x="0" y="0"/>
            <a:chExt cx="1687512" cy="1270000"/>
          </a:xfrm>
        </p:grpSpPr>
        <p:sp>
          <p:nvSpPr>
            <p:cNvPr id="403" name="Oval 13"/>
            <p:cNvSpPr/>
            <p:nvPr/>
          </p:nvSpPr>
          <p:spPr>
            <a:xfrm>
              <a:off x="211931" y="0"/>
              <a:ext cx="1270001" cy="12700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404" name="Rectangle 14"/>
            <p:cNvSpPr txBox="1"/>
            <p:nvPr/>
          </p:nvSpPr>
          <p:spPr>
            <a:xfrm>
              <a:off x="0" y="234949"/>
              <a:ext cx="1687513"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002060"/>
                  </a:solidFill>
                  <a:effectLst>
                    <a:outerShdw sx="100000" sy="100000" kx="0" ky="0" algn="b" rotWithShape="0" blurRad="38100" dist="38100" dir="2700000">
                      <a:srgbClr val="000000">
                        <a:alpha val="43137"/>
                      </a:srgbClr>
                    </a:outerShdw>
                  </a:effectLst>
                </a:defRPr>
              </a:lvl1pPr>
            </a:lstStyle>
            <a:p>
              <a:pPr/>
              <a:r>
                <a:t>Perfection</a:t>
              </a:r>
            </a:p>
          </p:txBody>
        </p:sp>
      </p:grpSp>
      <p:grpSp>
        <p:nvGrpSpPr>
          <p:cNvPr id="408" name="Group 15"/>
          <p:cNvGrpSpPr/>
          <p:nvPr/>
        </p:nvGrpSpPr>
        <p:grpSpPr>
          <a:xfrm>
            <a:off x="6299597" y="5080000"/>
            <a:ext cx="1896269" cy="1270000"/>
            <a:chOff x="0" y="0"/>
            <a:chExt cx="1896268" cy="1270000"/>
          </a:xfrm>
        </p:grpSpPr>
        <p:sp>
          <p:nvSpPr>
            <p:cNvPr id="406" name="Oval 16"/>
            <p:cNvSpPr/>
            <p:nvPr/>
          </p:nvSpPr>
          <p:spPr>
            <a:xfrm>
              <a:off x="188752" y="0"/>
              <a:ext cx="1270933" cy="12700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407" name="Rectangle 17"/>
            <p:cNvSpPr txBox="1"/>
            <p:nvPr/>
          </p:nvSpPr>
          <p:spPr>
            <a:xfrm>
              <a:off x="0" y="704849"/>
              <a:ext cx="189626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002060"/>
                  </a:solidFill>
                  <a:effectLst>
                    <a:outerShdw sx="100000" sy="100000" kx="0" ky="0" algn="b" rotWithShape="0" blurRad="38100" dist="38100" dir="2700000">
                      <a:srgbClr val="000000">
                        <a:alpha val="43137"/>
                      </a:srgbClr>
                    </a:outerShdw>
                  </a:effectLst>
                </a:defRPr>
              </a:lvl1pPr>
            </a:lstStyle>
            <a:p>
              <a:pPr/>
              <a:r>
                <a:t>Obéissance</a:t>
              </a:r>
            </a:p>
          </p:txBody>
        </p:sp>
      </p:grpSp>
      <p:grpSp>
        <p:nvGrpSpPr>
          <p:cNvPr id="411" name="Group 18"/>
          <p:cNvGrpSpPr/>
          <p:nvPr/>
        </p:nvGrpSpPr>
        <p:grpSpPr>
          <a:xfrm>
            <a:off x="7651849" y="5080000"/>
            <a:ext cx="1731765" cy="1270000"/>
            <a:chOff x="0" y="0"/>
            <a:chExt cx="1731764" cy="1270000"/>
          </a:xfrm>
        </p:grpSpPr>
        <p:sp>
          <p:nvSpPr>
            <p:cNvPr id="409" name="Oval 19"/>
            <p:cNvSpPr/>
            <p:nvPr/>
          </p:nvSpPr>
          <p:spPr>
            <a:xfrm>
              <a:off x="233505" y="0"/>
              <a:ext cx="1271109" cy="12700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defRPr>
                  <a:solidFill>
                    <a:srgbClr val="FFFFFF"/>
                  </a:solidFill>
                </a:defRPr>
              </a:pPr>
            </a:p>
          </p:txBody>
        </p:sp>
        <p:sp>
          <p:nvSpPr>
            <p:cNvPr id="410" name="Rectangle 20"/>
            <p:cNvSpPr txBox="1"/>
            <p:nvPr/>
          </p:nvSpPr>
          <p:spPr>
            <a:xfrm>
              <a:off x="0" y="234949"/>
              <a:ext cx="1731765"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002060"/>
                  </a:solidFill>
                  <a:effectLst>
                    <a:outerShdw sx="100000" sy="100000" kx="0" ky="0" algn="b" rotWithShape="0" blurRad="38100" dist="38100" dir="2700000">
                      <a:srgbClr val="000000">
                        <a:alpha val="43137"/>
                      </a:srgbClr>
                    </a:outerShdw>
                  </a:effectLst>
                </a:defRPr>
              </a:lvl1pPr>
            </a:lstStyle>
            <a:p>
              <a:pPr/>
              <a:r>
                <a:t>Demeurer</a:t>
              </a:r>
            </a:p>
          </p:txBody>
        </p:sp>
      </p:grpSp>
      <p:sp>
        <p:nvSpPr>
          <p:cNvPr id="412" name="Line 21"/>
          <p:cNvSpPr/>
          <p:nvPr/>
        </p:nvSpPr>
        <p:spPr>
          <a:xfrm flipH="1">
            <a:off x="1625599" y="3111500"/>
            <a:ext cx="1" cy="1917701"/>
          </a:xfrm>
          <a:prstGeom prst="line">
            <a:avLst/>
          </a:prstGeom>
          <a:ln w="25400">
            <a:solidFill>
              <a:srgbClr val="FFFFFF"/>
            </a:solidFill>
            <a:headEnd type="stealth"/>
          </a:ln>
        </p:spPr>
        <p:txBody>
          <a:bodyPr lIns="45719" rIns="45719"/>
          <a:lstStyle/>
          <a:p>
            <a:pPr>
              <a:defRPr>
                <a:solidFill>
                  <a:srgbClr val="FFFFFF"/>
                </a:solidFill>
              </a:defRPr>
            </a:pPr>
          </a:p>
        </p:txBody>
      </p:sp>
      <p:sp>
        <p:nvSpPr>
          <p:cNvPr id="413" name="Rectangle 22"/>
          <p:cNvSpPr txBox="1"/>
          <p:nvPr/>
        </p:nvSpPr>
        <p:spPr>
          <a:xfrm>
            <a:off x="812849" y="2596480"/>
            <a:ext cx="1619152" cy="3569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400">
                <a:solidFill>
                  <a:srgbClr val="FFC000"/>
                </a:solidFill>
              </a:defRPr>
            </a:pPr>
            <a:r>
              <a:t>Paix</a:t>
            </a:r>
            <a:r>
              <a:rPr b="0"/>
              <a:t>/Colère</a:t>
            </a:r>
          </a:p>
        </p:txBody>
      </p:sp>
      <p:sp>
        <p:nvSpPr>
          <p:cNvPr id="414" name="Rectangle 23"/>
          <p:cNvSpPr txBox="1"/>
          <p:nvPr/>
        </p:nvSpPr>
        <p:spPr>
          <a:xfrm>
            <a:off x="1798415" y="3193380"/>
            <a:ext cx="2442022" cy="3569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400">
                <a:solidFill>
                  <a:srgbClr val="92D050"/>
                </a:solidFill>
              </a:defRPr>
            </a:pPr>
            <a:r>
              <a:t>Plaisir</a:t>
            </a:r>
            <a:r>
              <a:rPr b="0"/>
              <a:t>/Frustration</a:t>
            </a:r>
          </a:p>
        </p:txBody>
      </p:sp>
      <p:sp>
        <p:nvSpPr>
          <p:cNvPr id="415" name="Rectangle 24"/>
          <p:cNvSpPr txBox="1"/>
          <p:nvPr/>
        </p:nvSpPr>
        <p:spPr>
          <a:xfrm>
            <a:off x="3480841" y="2596480"/>
            <a:ext cx="1767980" cy="3569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400">
                <a:solidFill>
                  <a:srgbClr val="00B0F0"/>
                </a:solidFill>
              </a:defRPr>
            </a:pPr>
            <a:r>
              <a:t>Joie</a:t>
            </a:r>
            <a:r>
              <a:rPr b="0"/>
              <a:t>/Tristesse</a:t>
            </a:r>
          </a:p>
        </p:txBody>
      </p:sp>
      <p:sp>
        <p:nvSpPr>
          <p:cNvPr id="416" name="Rectangle 25"/>
          <p:cNvSpPr txBox="1"/>
          <p:nvPr/>
        </p:nvSpPr>
        <p:spPr>
          <a:xfrm>
            <a:off x="4624958" y="3193380"/>
            <a:ext cx="2222948" cy="3569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400">
                <a:solidFill>
                  <a:srgbClr val="92D050"/>
                </a:solidFill>
              </a:defRPr>
            </a:pPr>
            <a:r>
              <a:t>Satisfaction/</a:t>
            </a:r>
            <a:r>
              <a:rPr b="0"/>
              <a:t>In</a:t>
            </a:r>
          </a:p>
        </p:txBody>
      </p:sp>
      <p:sp>
        <p:nvSpPr>
          <p:cNvPr id="417" name="Rectangle 26"/>
          <p:cNvSpPr txBox="1"/>
          <p:nvPr/>
        </p:nvSpPr>
        <p:spPr>
          <a:xfrm>
            <a:off x="5911229" y="2596480"/>
            <a:ext cx="2420591" cy="3569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400">
                <a:solidFill>
                  <a:srgbClr val="00B0F0"/>
                </a:solidFill>
              </a:defRPr>
            </a:pPr>
            <a:r>
              <a:t>Sérénité</a:t>
            </a:r>
            <a:r>
              <a:rPr b="0"/>
              <a:t>/Fébrilité</a:t>
            </a:r>
          </a:p>
        </p:txBody>
      </p:sp>
      <p:sp>
        <p:nvSpPr>
          <p:cNvPr id="418" name="Rectangle 27"/>
          <p:cNvSpPr txBox="1"/>
          <p:nvPr/>
        </p:nvSpPr>
        <p:spPr>
          <a:xfrm>
            <a:off x="7637611" y="3079080"/>
            <a:ext cx="1760241" cy="35694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2400">
                <a:solidFill>
                  <a:srgbClr val="FFC000"/>
                </a:solidFill>
              </a:defRPr>
            </a:pPr>
            <a:r>
              <a:t>Amour</a:t>
            </a:r>
            <a:r>
              <a:rPr b="0"/>
              <a:t>/Peur</a:t>
            </a:r>
          </a:p>
        </p:txBody>
      </p:sp>
      <p:sp>
        <p:nvSpPr>
          <p:cNvPr id="419" name="Line 28"/>
          <p:cNvSpPr/>
          <p:nvPr/>
        </p:nvSpPr>
        <p:spPr>
          <a:xfrm flipH="1">
            <a:off x="3022599" y="3617912"/>
            <a:ext cx="1" cy="1665287"/>
          </a:xfrm>
          <a:prstGeom prst="line">
            <a:avLst/>
          </a:prstGeom>
          <a:ln w="25400">
            <a:solidFill>
              <a:srgbClr val="FFFFFF"/>
            </a:solidFill>
            <a:headEnd type="stealth"/>
          </a:ln>
        </p:spPr>
        <p:txBody>
          <a:bodyPr lIns="45719" rIns="45719"/>
          <a:lstStyle/>
          <a:p>
            <a:pPr>
              <a:defRPr>
                <a:solidFill>
                  <a:srgbClr val="FFFFFF"/>
                </a:solidFill>
              </a:defRPr>
            </a:pPr>
          </a:p>
        </p:txBody>
      </p:sp>
      <p:sp>
        <p:nvSpPr>
          <p:cNvPr id="420" name="Line 29"/>
          <p:cNvSpPr/>
          <p:nvPr/>
        </p:nvSpPr>
        <p:spPr>
          <a:xfrm>
            <a:off x="4368800" y="3111500"/>
            <a:ext cx="0" cy="1917701"/>
          </a:xfrm>
          <a:prstGeom prst="line">
            <a:avLst/>
          </a:prstGeom>
          <a:ln w="25400">
            <a:solidFill>
              <a:srgbClr val="FFFFFF"/>
            </a:solidFill>
            <a:headEnd type="stealth"/>
          </a:ln>
        </p:spPr>
        <p:txBody>
          <a:bodyPr lIns="45719" rIns="45719"/>
          <a:lstStyle/>
          <a:p>
            <a:pPr>
              <a:defRPr>
                <a:solidFill>
                  <a:srgbClr val="FFFFFF"/>
                </a:solidFill>
              </a:defRPr>
            </a:pPr>
          </a:p>
        </p:txBody>
      </p:sp>
      <p:sp>
        <p:nvSpPr>
          <p:cNvPr id="421" name="Line 30"/>
          <p:cNvSpPr/>
          <p:nvPr/>
        </p:nvSpPr>
        <p:spPr>
          <a:xfrm>
            <a:off x="5738812" y="3543300"/>
            <a:ext cx="1" cy="1485901"/>
          </a:xfrm>
          <a:prstGeom prst="line">
            <a:avLst/>
          </a:prstGeom>
          <a:ln w="25400">
            <a:solidFill>
              <a:srgbClr val="FFFFFF"/>
            </a:solidFill>
            <a:headEnd type="stealth"/>
          </a:ln>
        </p:spPr>
        <p:txBody>
          <a:bodyPr lIns="45719" rIns="45719"/>
          <a:lstStyle/>
          <a:p>
            <a:pPr>
              <a:defRPr>
                <a:solidFill>
                  <a:srgbClr val="FFFFFF"/>
                </a:solidFill>
              </a:defRPr>
            </a:pPr>
          </a:p>
        </p:txBody>
      </p:sp>
      <p:sp>
        <p:nvSpPr>
          <p:cNvPr id="422" name="Line 31"/>
          <p:cNvSpPr/>
          <p:nvPr/>
        </p:nvSpPr>
        <p:spPr>
          <a:xfrm>
            <a:off x="7124700" y="3111500"/>
            <a:ext cx="0" cy="1917701"/>
          </a:xfrm>
          <a:prstGeom prst="line">
            <a:avLst/>
          </a:prstGeom>
          <a:ln w="25400">
            <a:solidFill>
              <a:srgbClr val="FFFFFF"/>
            </a:solidFill>
            <a:headEnd type="stealth"/>
          </a:ln>
        </p:spPr>
        <p:txBody>
          <a:bodyPr lIns="45719" rIns="45719"/>
          <a:lstStyle/>
          <a:p>
            <a:pPr>
              <a:defRPr>
                <a:solidFill>
                  <a:srgbClr val="FFFFFF"/>
                </a:solidFill>
              </a:defRPr>
            </a:pPr>
          </a:p>
        </p:txBody>
      </p:sp>
      <p:sp>
        <p:nvSpPr>
          <p:cNvPr id="423" name="Line 32"/>
          <p:cNvSpPr/>
          <p:nvPr/>
        </p:nvSpPr>
        <p:spPr>
          <a:xfrm>
            <a:off x="8509000" y="3416300"/>
            <a:ext cx="12701" cy="1612901"/>
          </a:xfrm>
          <a:prstGeom prst="line">
            <a:avLst/>
          </a:prstGeom>
          <a:ln w="25400">
            <a:solidFill>
              <a:srgbClr val="FFFFFF"/>
            </a:solidFill>
            <a:headEnd type="stealth"/>
          </a:ln>
        </p:spPr>
        <p:txBody>
          <a:bodyPr lIns="45719" rIns="45719"/>
          <a:lstStyle/>
          <a:p>
            <a:pPr>
              <a:defRPr>
                <a:solidFill>
                  <a:srgbClr val="FFFFFF"/>
                </a:solidFill>
              </a:defRPr>
            </a:pPr>
          </a:p>
        </p:txBody>
      </p:sp>
      <p:sp>
        <p:nvSpPr>
          <p:cNvPr id="424" name="Rectangle 33"/>
          <p:cNvSpPr txBox="1"/>
          <p:nvPr/>
        </p:nvSpPr>
        <p:spPr>
          <a:xfrm>
            <a:off x="1101849" y="6337300"/>
            <a:ext cx="1066553"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B3B3B3"/>
                </a:solidFill>
              </a:defRPr>
            </a:lvl1pPr>
          </a:lstStyle>
          <a:p>
            <a:pPr/>
            <a:r>
              <a:t>Romains</a:t>
            </a:r>
          </a:p>
        </p:txBody>
      </p:sp>
      <p:sp>
        <p:nvSpPr>
          <p:cNvPr id="425" name="Rectangle 34"/>
          <p:cNvSpPr txBox="1"/>
          <p:nvPr/>
        </p:nvSpPr>
        <p:spPr>
          <a:xfrm>
            <a:off x="2481361" y="6553200"/>
            <a:ext cx="930078"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B3B3B3"/>
                </a:solidFill>
              </a:defRPr>
            </a:lvl1pPr>
          </a:lstStyle>
          <a:p>
            <a:pPr/>
            <a:r>
              <a:t>Galates</a:t>
            </a:r>
          </a:p>
        </p:txBody>
      </p:sp>
      <p:sp>
        <p:nvSpPr>
          <p:cNvPr id="426" name="Rectangle 35"/>
          <p:cNvSpPr txBox="1"/>
          <p:nvPr/>
        </p:nvSpPr>
        <p:spPr>
          <a:xfrm>
            <a:off x="3711500" y="6326981"/>
            <a:ext cx="1308250"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B3B3B3"/>
                </a:solidFill>
              </a:defRPr>
            </a:lvl1pPr>
          </a:lstStyle>
          <a:p>
            <a:pPr/>
            <a:r>
              <a:t>Philippiens</a:t>
            </a:r>
          </a:p>
        </p:txBody>
      </p:sp>
      <p:sp>
        <p:nvSpPr>
          <p:cNvPr id="427" name="Rectangle 36"/>
          <p:cNvSpPr txBox="1"/>
          <p:nvPr/>
        </p:nvSpPr>
        <p:spPr>
          <a:xfrm>
            <a:off x="5134297" y="6656388"/>
            <a:ext cx="134873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B3B3B3"/>
                </a:solidFill>
              </a:defRPr>
            </a:lvl1pPr>
          </a:lstStyle>
          <a:p>
            <a:pPr/>
            <a:r>
              <a:t>Colossiens</a:t>
            </a:r>
          </a:p>
        </p:txBody>
      </p:sp>
      <p:sp>
        <p:nvSpPr>
          <p:cNvPr id="428" name="Rectangle 37"/>
          <p:cNvSpPr txBox="1"/>
          <p:nvPr/>
        </p:nvSpPr>
        <p:spPr>
          <a:xfrm>
            <a:off x="6665714" y="6337300"/>
            <a:ext cx="911623"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B3B3B3"/>
                </a:solidFill>
              </a:defRPr>
            </a:lvl1pPr>
          </a:lstStyle>
          <a:p>
            <a:pPr/>
            <a:r>
              <a:t>1Pierre</a:t>
            </a:r>
          </a:p>
        </p:txBody>
      </p:sp>
      <p:sp>
        <p:nvSpPr>
          <p:cNvPr id="429" name="Rectangle 38"/>
          <p:cNvSpPr txBox="1"/>
          <p:nvPr/>
        </p:nvSpPr>
        <p:spPr>
          <a:xfrm>
            <a:off x="8051651" y="6337300"/>
            <a:ext cx="1165523"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B3B3B3"/>
                </a:solidFill>
              </a:defRPr>
            </a:lvl1pPr>
          </a:lstStyle>
          <a:p>
            <a:pPr/>
            <a:r>
              <a:t>1-2-3Jean</a:t>
            </a:r>
          </a:p>
        </p:txBody>
      </p:sp>
      <p:sp>
        <p:nvSpPr>
          <p:cNvPr id="430" name="Rectangle 39"/>
          <p:cNvSpPr txBox="1"/>
          <p:nvPr/>
        </p:nvSpPr>
        <p:spPr>
          <a:xfrm>
            <a:off x="-1588" y="3841750"/>
            <a:ext cx="1420813" cy="711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2400" u="sng">
                <a:solidFill>
                  <a:srgbClr val="273767"/>
                </a:solidFill>
              </a:defRPr>
            </a:lvl1pPr>
          </a:lstStyle>
          <a:p>
            <a:pPr/>
            <a:r>
              <a:t>Bonheur+/-</a:t>
            </a:r>
          </a:p>
        </p:txBody>
      </p:sp>
      <p:sp>
        <p:nvSpPr>
          <p:cNvPr id="431" name="ZoneTexte 40"/>
          <p:cNvSpPr txBox="1"/>
          <p:nvPr/>
        </p:nvSpPr>
        <p:spPr>
          <a:xfrm>
            <a:off x="9555869" y="7018338"/>
            <a:ext cx="537212"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13</a:t>
            </a:r>
          </a:p>
        </p:txBody>
      </p:sp>
      <p:sp>
        <p:nvSpPr>
          <p:cNvPr id="432" name="ZoneTexte 7"/>
          <p:cNvSpPr txBox="1"/>
          <p:nvPr/>
        </p:nvSpPr>
        <p:spPr>
          <a:xfrm>
            <a:off x="671194" y="1621795"/>
            <a:ext cx="1967550"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C000"/>
                </a:solidFill>
              </a:defRPr>
            </a:lvl1pPr>
          </a:lstStyle>
          <a:p>
            <a:pPr/>
            <a:r>
              <a:t>relations</a:t>
            </a:r>
          </a:p>
        </p:txBody>
      </p:sp>
      <p:sp>
        <p:nvSpPr>
          <p:cNvPr id="433" name="ZoneTexte 8"/>
          <p:cNvSpPr txBox="1"/>
          <p:nvPr/>
        </p:nvSpPr>
        <p:spPr>
          <a:xfrm>
            <a:off x="4070825" y="1691650"/>
            <a:ext cx="1967549"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92D050"/>
                </a:solidFill>
              </a:defRPr>
            </a:lvl1pPr>
          </a:lstStyle>
          <a:p>
            <a:pPr/>
            <a:r>
              <a:t>actions</a:t>
            </a:r>
          </a:p>
        </p:txBody>
      </p:sp>
      <p:sp>
        <p:nvSpPr>
          <p:cNvPr id="434" name="ZoneTexte 9"/>
          <p:cNvSpPr txBox="1"/>
          <p:nvPr/>
        </p:nvSpPr>
        <p:spPr>
          <a:xfrm>
            <a:off x="7036673" y="1636326"/>
            <a:ext cx="1967549"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00B0F0"/>
                </a:solidFill>
              </a:defRPr>
            </a:lvl1pPr>
          </a:lstStyle>
          <a:p>
            <a:pPr/>
            <a:r>
              <a:t>circonqtances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4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4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4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4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4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4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4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40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4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4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4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4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4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2" grpId="14"/>
      <p:bldP build="whole" bldLvl="1" animBg="1" rev="0" advAuto="0" spid="426" grpId="9"/>
      <p:bldP build="whole" bldLvl="1" animBg="1" rev="0" advAuto="0" spid="420" grpId="8"/>
      <p:bldP build="whole" bldLvl="1" animBg="1" rev="0" advAuto="0" spid="412" grpId="2"/>
      <p:bldP build="whole" bldLvl="1" animBg="1" rev="0" advAuto="0" spid="396" grpId="1"/>
      <p:bldP build="whole" bldLvl="1" animBg="1" rev="0" advAuto="0" spid="408" grpId="13"/>
      <p:bldP build="whole" bldLvl="1" animBg="1" rev="0" advAuto="0" spid="421" grpId="11"/>
      <p:bldP build="whole" bldLvl="1" animBg="1" rev="0" advAuto="0" spid="425" grpId="6"/>
      <p:bldP build="whole" bldLvl="1" animBg="1" rev="0" advAuto="0" spid="411" grpId="16"/>
      <p:bldP build="whole" bldLvl="1" animBg="1" rev="0" advAuto="0" spid="423" grpId="17"/>
      <p:bldP build="whole" bldLvl="1" animBg="1" rev="0" advAuto="0" spid="429" grpId="18"/>
      <p:bldP build="whole" bldLvl="1" animBg="1" rev="0" advAuto="0" spid="424" grpId="3"/>
      <p:bldP build="whole" bldLvl="1" animBg="1" rev="0" advAuto="0" spid="399" grpId="4"/>
      <p:bldP build="whole" bldLvl="1" animBg="1" rev="0" advAuto="0" spid="419" grpId="5"/>
      <p:bldP build="whole" bldLvl="1" animBg="1" rev="0" advAuto="0" spid="428" grpId="15"/>
      <p:bldP build="whole" bldLvl="1" animBg="1" rev="0" advAuto="0" spid="402" grpId="7"/>
      <p:bldP build="whole" bldLvl="1" animBg="1" rev="0" advAuto="0" spid="405" grpId="10"/>
      <p:bldP build="whole" bldLvl="1" animBg="1" rev="0" advAuto="0" spid="427" grpId="1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Rectangle 1"/>
          <p:cNvSpPr txBox="1"/>
          <p:nvPr>
            <p:ph type="title"/>
          </p:nvPr>
        </p:nvSpPr>
        <p:spPr>
          <a:prstGeom prst="rect">
            <a:avLst/>
          </a:prstGeom>
        </p:spPr>
        <p:txBody>
          <a:bodyPr/>
          <a:lstStyle>
            <a:lvl1pPr algn="l">
              <a:defRPr sz="6000"/>
            </a:lvl1pPr>
          </a:lstStyle>
          <a:p>
            <a:pPr/>
            <a:r>
              <a:t>Les épîtres en occurences</a:t>
            </a:r>
          </a:p>
        </p:txBody>
      </p:sp>
      <p:graphicFrame>
        <p:nvGraphicFramePr>
          <p:cNvPr id="437" name="Graphique 2D linéaire"/>
          <p:cNvGraphicFramePr/>
          <p:nvPr/>
        </p:nvGraphicFramePr>
        <p:xfrm>
          <a:off x="470301" y="2410036"/>
          <a:ext cx="9550147" cy="4515416"/>
        </p:xfrm>
        <a:graphic xmlns:a="http://schemas.openxmlformats.org/drawingml/2006/main">
          <a:graphicData uri="http://schemas.openxmlformats.org/drawingml/2006/chart">
            <c:chart xmlns:c="http://schemas.openxmlformats.org/drawingml/2006/chart" r:id="rId3"/>
          </a:graphicData>
        </a:graphic>
      </p:graphicFrame>
      <p:sp>
        <p:nvSpPr>
          <p:cNvPr id="438" name="Oval 3"/>
          <p:cNvSpPr/>
          <p:nvPr/>
        </p:nvSpPr>
        <p:spPr>
          <a:xfrm>
            <a:off x="8826500" y="2374900"/>
            <a:ext cx="660400" cy="4432300"/>
          </a:xfrm>
          <a:prstGeom prst="ellipse">
            <a:avLst/>
          </a:prstGeom>
          <a:solidFill>
            <a:srgbClr val="FF0000">
              <a:alpha val="49803"/>
            </a:srgbClr>
          </a:solidFill>
          <a:ln w="12700">
            <a:miter lim="400000"/>
          </a:ln>
        </p:spPr>
        <p:txBody>
          <a:bodyPr lIns="45719" rIns="45719"/>
          <a:lstStyle/>
          <a:p>
            <a:pPr>
              <a:defRPr>
                <a:solidFill>
                  <a:srgbClr val="FFFFFF"/>
                </a:solidFill>
              </a:defRPr>
            </a:pPr>
          </a:p>
        </p:txBody>
      </p:sp>
      <p:sp>
        <p:nvSpPr>
          <p:cNvPr id="439" name="Rectangle 4"/>
          <p:cNvSpPr txBox="1"/>
          <p:nvPr/>
        </p:nvSpPr>
        <p:spPr>
          <a:xfrm>
            <a:off x="-107753" y="6654800"/>
            <a:ext cx="2636442" cy="482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a:defRPr b="1" sz="1600" u="sng">
                <a:solidFill>
                  <a:srgbClr val="FFFFFF"/>
                </a:solidFill>
              </a:defRPr>
            </a:pPr>
            <a:r>
              <a:t>Nombre de mentions de :</a:t>
            </a:r>
          </a:p>
          <a:p>
            <a:pPr>
              <a:defRPr b="1" sz="1600" u="sng">
                <a:solidFill>
                  <a:srgbClr val="FFFFFF"/>
                </a:solidFill>
              </a:defRPr>
            </a:pPr>
            <a:r>
              <a:t>dans les épîtres de Jean</a:t>
            </a:r>
          </a:p>
        </p:txBody>
      </p:sp>
      <p:sp>
        <p:nvSpPr>
          <p:cNvPr id="440" name="ZoneTexte 5"/>
          <p:cNvSpPr txBox="1"/>
          <p:nvPr/>
        </p:nvSpPr>
        <p:spPr>
          <a:xfrm>
            <a:off x="9465696" y="6978352"/>
            <a:ext cx="568961"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14</a:t>
            </a:r>
          </a:p>
        </p:txBody>
      </p:sp>
      <p:sp>
        <p:nvSpPr>
          <p:cNvPr id="441" name="ZoneTexte 1"/>
          <p:cNvSpPr txBox="1"/>
          <p:nvPr/>
        </p:nvSpPr>
        <p:spPr>
          <a:xfrm>
            <a:off x="6061824" y="3999288"/>
            <a:ext cx="3148921"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C000"/>
                </a:solidFill>
              </a:defRPr>
            </a:pPr>
            <a:r>
              <a:t>Amour</a:t>
            </a:r>
            <a:r>
              <a:rPr>
                <a:solidFill>
                  <a:srgbClr val="FFFFFF"/>
                </a:solidFill>
              </a:rPr>
              <a:t> &amp; </a:t>
            </a:r>
            <a:r>
              <a:rPr>
                <a:solidFill>
                  <a:srgbClr val="92D050"/>
                </a:solidFill>
              </a:rPr>
              <a:t>vérité</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Oval 1"/>
          <p:cNvSpPr/>
          <p:nvPr/>
        </p:nvSpPr>
        <p:spPr>
          <a:xfrm>
            <a:off x="7456488" y="1649413"/>
            <a:ext cx="2519363" cy="5232401"/>
          </a:xfrm>
          <a:prstGeom prst="ellipse">
            <a:avLst/>
          </a:prstGeom>
          <a:blipFill>
            <a:blip r:embed="rId2"/>
          </a:blipFill>
          <a:ln w="12700">
            <a:miter lim="400000"/>
          </a:ln>
        </p:spPr>
        <p:txBody>
          <a:bodyPr lIns="45719" rIns="45719"/>
          <a:lstStyle/>
          <a:p>
            <a:pPr>
              <a:defRPr>
                <a:solidFill>
                  <a:srgbClr val="FFFFFF"/>
                </a:solidFill>
              </a:defRPr>
            </a:pPr>
          </a:p>
        </p:txBody>
      </p:sp>
      <p:sp>
        <p:nvSpPr>
          <p:cNvPr id="446" name="Rectangle 2"/>
          <p:cNvSpPr txBox="1"/>
          <p:nvPr>
            <p:ph type="title"/>
          </p:nvPr>
        </p:nvSpPr>
        <p:spPr>
          <a:xfrm>
            <a:off x="471488" y="203200"/>
            <a:ext cx="8697912" cy="1374775"/>
          </a:xfrm>
          <a:prstGeom prst="rect">
            <a:avLst/>
          </a:prstGeom>
        </p:spPr>
        <p:txBody>
          <a:bodyPr/>
          <a:lstStyle>
            <a:lvl1pPr algn="l">
              <a:defRPr sz="5400"/>
            </a:lvl1pPr>
          </a:lstStyle>
          <a:p>
            <a:pPr/>
            <a:r>
              <a:t>Un projet !</a:t>
            </a:r>
          </a:p>
        </p:txBody>
      </p:sp>
      <p:sp>
        <p:nvSpPr>
          <p:cNvPr id="447" name="Rectangle 3"/>
          <p:cNvSpPr txBox="1"/>
          <p:nvPr>
            <p:ph type="body" sz="quarter" idx="1"/>
          </p:nvPr>
        </p:nvSpPr>
        <p:spPr>
          <a:xfrm>
            <a:off x="4287911" y="209550"/>
            <a:ext cx="5567291" cy="1270000"/>
          </a:xfrm>
          <a:prstGeom prst="rect">
            <a:avLst/>
          </a:prstGeom>
        </p:spPr>
        <p:txBody>
          <a:bodyPr anchor="t"/>
          <a:lstStyle/>
          <a:p>
            <a:pPr marL="0" indent="241300" defTabSz="868680">
              <a:spcBef>
                <a:spcPts val="1700"/>
              </a:spcBef>
              <a:buSz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i="1" sz="1900"/>
            </a:pPr>
            <a:r>
              <a:t>Quiconque </a:t>
            </a:r>
            <a:r>
              <a:rPr b="1">
                <a:solidFill>
                  <a:srgbClr val="FFC000"/>
                </a:solidFill>
              </a:rPr>
              <a:t>garde sa parole</a:t>
            </a:r>
            <a:r>
              <a:t>, </a:t>
            </a:r>
            <a:br/>
            <a:r>
              <a:t>en lui l’amour de Dieu est véritablement accompli ; </a:t>
            </a:r>
            <a:br/>
            <a:r>
              <a:t>par cela nous savons que nous sommes en lui.</a:t>
            </a:r>
            <a:r>
              <a:rPr i="0"/>
              <a:t> </a:t>
            </a:r>
          </a:p>
          <a:p>
            <a:pPr marL="0" indent="241300" defTabSz="868680">
              <a:spcBef>
                <a:spcPts val="1700"/>
              </a:spcBef>
              <a:buSzTx/>
              <a:buNone/>
              <a:tabLst>
                <a:tab pos="330200" algn="l"/>
                <a:tab pos="673100" algn="l"/>
                <a:tab pos="1003300" algn="l"/>
                <a:tab pos="1346200" algn="l"/>
                <a:tab pos="1676400" algn="l"/>
                <a:tab pos="2019300" algn="l"/>
                <a:tab pos="2362200" algn="l"/>
                <a:tab pos="2692400" algn="l"/>
                <a:tab pos="3035300" algn="l"/>
                <a:tab pos="3365500" algn="l"/>
                <a:tab pos="3708400" algn="l"/>
                <a:tab pos="4051300" algn="l"/>
              </a:tabLst>
              <a:defRPr sz="1140"/>
            </a:pPr>
            <a:r>
              <a:t>                                                                                (1Jean 2. 5)</a:t>
            </a:r>
          </a:p>
        </p:txBody>
      </p:sp>
      <p:sp>
        <p:nvSpPr>
          <p:cNvPr id="448" name="Rectangle 4"/>
          <p:cNvSpPr txBox="1"/>
          <p:nvPr/>
        </p:nvSpPr>
        <p:spPr>
          <a:xfrm>
            <a:off x="8045450" y="2911474"/>
            <a:ext cx="1714500" cy="266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buClr>
                <a:srgbClr val="FF0000"/>
              </a:buClr>
              <a:buSzPct val="125000"/>
              <a:buFont typeface="Gill Sans"/>
              <a:buChar char="•"/>
              <a:defRPr sz="1900">
                <a:solidFill>
                  <a:srgbClr val="FF0000"/>
                </a:solidFill>
              </a:defRPr>
            </a:lvl1pPr>
          </a:lstStyle>
          <a:p>
            <a:pPr/>
            <a:r>
              <a:t>Un projet</a:t>
            </a:r>
          </a:p>
        </p:txBody>
      </p:sp>
      <p:grpSp>
        <p:nvGrpSpPr>
          <p:cNvPr id="451" name="AutoShape 5"/>
          <p:cNvGrpSpPr/>
          <p:nvPr/>
        </p:nvGrpSpPr>
        <p:grpSpPr>
          <a:xfrm>
            <a:off x="3855863" y="1479550"/>
            <a:ext cx="1524001" cy="1079500"/>
            <a:chOff x="0" y="0"/>
            <a:chExt cx="1524000" cy="1079500"/>
          </a:xfrm>
        </p:grpSpPr>
        <p:sp>
          <p:nvSpPr>
            <p:cNvPr id="449" name="Bulle de texte"/>
            <p:cNvSpPr/>
            <p:nvPr/>
          </p:nvSpPr>
          <p:spPr>
            <a:xfrm>
              <a:off x="0" y="0"/>
              <a:ext cx="1524000" cy="1079500"/>
            </a:xfrm>
            <a:prstGeom prst="wedgeEllipseCallout">
              <a:avLst>
                <a:gd name="adj1" fmla="val -61557"/>
                <a:gd name="adj2" fmla="val 16437"/>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50" name="je ne l'aime pas..."/>
            <p:cNvSpPr txBox="1"/>
            <p:nvPr/>
          </p:nvSpPr>
          <p:spPr>
            <a:xfrm>
              <a:off x="223184" y="158750"/>
              <a:ext cx="1077632"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700">
                  <a:solidFill>
                    <a:srgbClr val="006600"/>
                  </a:solidFill>
                  <a:effectLst>
                    <a:outerShdw sx="100000" sy="100000" kx="0" ky="0" algn="b" rotWithShape="0" blurRad="38100" dist="38100" dir="2700000">
                      <a:srgbClr val="C0C0C0"/>
                    </a:outerShdw>
                  </a:effectLst>
                </a:defRPr>
              </a:lvl1pPr>
            </a:lstStyle>
            <a:p>
              <a:pPr/>
              <a:r>
                <a:t>je ne l'aime pas...</a:t>
              </a:r>
            </a:p>
          </p:txBody>
        </p:sp>
      </p:grpSp>
      <p:sp>
        <p:nvSpPr>
          <p:cNvPr id="452" name="Rectangle 6"/>
          <p:cNvSpPr txBox="1"/>
          <p:nvPr/>
        </p:nvSpPr>
        <p:spPr>
          <a:xfrm>
            <a:off x="400050" y="2073746"/>
            <a:ext cx="7561261" cy="506953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solidFill>
                  <a:srgbClr val="FFC000"/>
                </a:solidFill>
              </a:defRPr>
            </a:pPr>
            <a:r>
              <a:t>LA PAROLE DE DIEU EN MOI : </a:t>
            </a:r>
            <a:br/>
            <a:r>
              <a:t>OBJET DE MES PENSÉES</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6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parole vivante </a:t>
            </a:r>
            <a:r>
              <a:rPr b="0" sz="1600" u="none">
                <a:solidFill>
                  <a:srgbClr val="FFFFFF"/>
                </a:solidFill>
              </a:rPr>
              <a:t>:</a:t>
            </a:r>
            <a:r>
              <a:rPr b="0" sz="1800" u="none">
                <a:solidFill>
                  <a:srgbClr val="FFFFFF"/>
                </a:solidFill>
              </a:rPr>
              <a:t> </a:t>
            </a:r>
            <a:r>
              <a:rPr b="0" i="1" sz="1800" u="none">
                <a:solidFill>
                  <a:srgbClr val="FFFFFF"/>
                </a:solidFill>
              </a:rPr>
              <a:t>Ce qui était dès le commencement, </a:t>
            </a:r>
            <a:br>
              <a:rPr b="0" i="1" sz="1800" u="none">
                <a:solidFill>
                  <a:srgbClr val="FFFFFF"/>
                </a:solidFill>
              </a:rPr>
            </a:br>
            <a:r>
              <a:rPr b="0" i="1" sz="1800" u="none">
                <a:solidFill>
                  <a:srgbClr val="FFFFFF"/>
                </a:solidFill>
              </a:rPr>
              <a:t>ce que vous avons entendu,…, concernant la </a:t>
            </a:r>
            <a:r>
              <a:rPr b="0" i="1" sz="1800" u="none"/>
              <a:t>parole</a:t>
            </a:r>
            <a:r>
              <a:rPr b="0" i="1" sz="1800" u="none">
                <a:solidFill>
                  <a:srgbClr val="FFFFFF"/>
                </a:solidFill>
              </a:rPr>
              <a:t> de la vie </a:t>
            </a:r>
            <a:r>
              <a:rPr b="0" sz="1600" u="none">
                <a:solidFill>
                  <a:srgbClr val="FFFFFF"/>
                </a:solidFill>
              </a:rPr>
              <a:t> (1Jn 1. 1)</a:t>
            </a:r>
            <a:br>
              <a:rPr b="0" sz="1600" u="none">
                <a:solidFill>
                  <a:srgbClr val="FFFFFF"/>
                </a:solidFill>
              </a:rPr>
            </a:br>
            <a:endParaRPr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présence conditionnelle </a:t>
            </a:r>
            <a:r>
              <a:rPr b="0" sz="1600" u="none">
                <a:solidFill>
                  <a:srgbClr val="FFFFFF"/>
                </a:solidFill>
              </a:rPr>
              <a:t>: </a:t>
            </a:r>
            <a:r>
              <a:rPr b="0" i="1" sz="1800" u="none">
                <a:solidFill>
                  <a:srgbClr val="FFFFFF"/>
                </a:solidFill>
              </a:rPr>
              <a:t>Si nous disons que nous n’avons </a:t>
            </a:r>
            <a:br>
              <a:rPr b="0" i="1" sz="1800" u="none">
                <a:solidFill>
                  <a:srgbClr val="FFFFFF"/>
                </a:solidFill>
              </a:rPr>
            </a:br>
            <a:r>
              <a:rPr b="0" i="1" sz="1800" u="none">
                <a:solidFill>
                  <a:srgbClr val="FFFFFF"/>
                </a:solidFill>
              </a:rPr>
              <a:t>pas péché, … sa </a:t>
            </a:r>
            <a:r>
              <a:rPr b="0" i="1" sz="1800" u="none"/>
              <a:t>parole</a:t>
            </a:r>
            <a:r>
              <a:rPr b="0" i="1" sz="1800" u="none">
                <a:solidFill>
                  <a:srgbClr val="FFFFFF"/>
                </a:solidFill>
              </a:rPr>
              <a:t> n’est pas en nous.</a:t>
            </a:r>
            <a:r>
              <a:rPr b="0" sz="1800" u="none">
                <a:solidFill>
                  <a:srgbClr val="FFFFFF"/>
                </a:solidFill>
              </a:rPr>
              <a:t> </a:t>
            </a:r>
            <a:r>
              <a:rPr b="0" sz="1600" u="none">
                <a:solidFill>
                  <a:srgbClr val="FFFFFF"/>
                </a:solidFill>
              </a:rPr>
              <a:t>(1Jn 1. 10)</a:t>
            </a:r>
            <a:br>
              <a:rPr b="0" sz="1600" u="none">
                <a:solidFill>
                  <a:srgbClr val="FFFFFF"/>
                </a:solidFill>
              </a:rPr>
            </a:br>
            <a:endParaRPr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Ma responsabilité</a:t>
            </a:r>
            <a:r>
              <a:rPr b="0"/>
              <a:t> </a:t>
            </a:r>
            <a:r>
              <a:rPr b="0" sz="1800" u="none">
                <a:solidFill>
                  <a:srgbClr val="FFFFFF"/>
                </a:solidFill>
              </a:rPr>
              <a:t>: </a:t>
            </a:r>
            <a:r>
              <a:rPr b="0" i="1" sz="1800" u="none">
                <a:solidFill>
                  <a:srgbClr val="FFFFFF"/>
                </a:solidFill>
              </a:rPr>
              <a:t> Quiconque garde sa </a:t>
            </a:r>
            <a:r>
              <a:rPr b="0" i="1" sz="1800" u="none"/>
              <a:t>parole</a:t>
            </a:r>
            <a:r>
              <a:rPr b="0" i="1" sz="1800" u="none">
                <a:solidFill>
                  <a:srgbClr val="FFFFFF"/>
                </a:solidFill>
              </a:rPr>
              <a:t>, </a:t>
            </a:r>
            <a:br>
              <a:rPr b="0" i="1" sz="1800" u="none">
                <a:solidFill>
                  <a:srgbClr val="FFFFFF"/>
                </a:solidFill>
              </a:rPr>
            </a:br>
            <a:r>
              <a:rPr b="0" i="1" sz="1800" u="none">
                <a:solidFill>
                  <a:srgbClr val="FFFFFF"/>
                </a:solidFill>
              </a:rPr>
              <a:t>                en lui l’amour de Dieu est véritablement accompli  </a:t>
            </a:r>
            <a:r>
              <a:rPr b="0" sz="1600" u="none">
                <a:solidFill>
                  <a:srgbClr val="FFFFFF"/>
                </a:solidFill>
              </a:rPr>
              <a:t>(1Jn 2. 5)</a:t>
            </a:r>
            <a:br>
              <a:rPr b="0" sz="1600" u="none">
                <a:solidFill>
                  <a:srgbClr val="FFFFFF"/>
                </a:solidFill>
              </a:rPr>
            </a:br>
            <a:endParaRPr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parole éternelle</a:t>
            </a:r>
            <a:r>
              <a:rPr b="0" i="1" sz="1600" u="none"/>
              <a:t> </a:t>
            </a:r>
            <a:r>
              <a:rPr b="0" i="1" sz="1800" u="none">
                <a:solidFill>
                  <a:srgbClr val="FFFFFF"/>
                </a:solidFill>
              </a:rPr>
              <a:t>Le commandement ancien est la </a:t>
            </a:r>
            <a:r>
              <a:rPr b="0" i="1" sz="1800" u="none"/>
              <a:t>parole </a:t>
            </a:r>
            <a:br>
              <a:rPr b="0" i="1" sz="1800" u="none"/>
            </a:br>
            <a:r>
              <a:rPr b="0" i="1" sz="1800" u="none">
                <a:solidFill>
                  <a:srgbClr val="FFFFFF"/>
                </a:solidFill>
              </a:rPr>
              <a:t>                                                              que vous avez entendue</a:t>
            </a:r>
            <a:r>
              <a:rPr b="0" i="1" sz="1600" u="none">
                <a:solidFill>
                  <a:srgbClr val="FFFFFF"/>
                </a:solidFill>
              </a:rPr>
              <a:t>.</a:t>
            </a:r>
            <a:r>
              <a:rPr b="0" sz="1600" u="none">
                <a:solidFill>
                  <a:srgbClr val="FFFFFF"/>
                </a:solidFill>
              </a:rPr>
              <a:t>  (1Jn 2. 7)</a:t>
            </a:r>
            <a:br>
              <a:rPr b="0" sz="1600" u="none">
                <a:solidFill>
                  <a:srgbClr val="FFFFFF"/>
                </a:solidFill>
              </a:rPr>
            </a:br>
            <a:endParaRPr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 fruit</a:t>
            </a:r>
            <a:r>
              <a:rPr b="0"/>
              <a:t> </a:t>
            </a:r>
            <a:r>
              <a:rPr b="0" sz="1600" u="none">
                <a:solidFill>
                  <a:srgbClr val="FFFFFF"/>
                </a:solidFill>
              </a:rPr>
              <a:t>: </a:t>
            </a:r>
            <a:r>
              <a:rPr b="0" i="1" sz="1800" u="none">
                <a:solidFill>
                  <a:srgbClr val="FFFFFF"/>
                </a:solidFill>
              </a:rPr>
              <a:t>vous êtes forts, … la </a:t>
            </a:r>
            <a:r>
              <a:rPr b="0" i="1" sz="1800" u="none"/>
              <a:t>parole</a:t>
            </a:r>
            <a:r>
              <a:rPr b="0" i="1" sz="1800" u="none">
                <a:solidFill>
                  <a:srgbClr val="FFFFFF"/>
                </a:solidFill>
              </a:rPr>
              <a:t> de Dieu demeure en vous, …</a:t>
            </a:r>
            <a:br>
              <a:rPr b="0" i="1" sz="1800" u="none">
                <a:solidFill>
                  <a:srgbClr val="FFFFFF"/>
                </a:solidFill>
              </a:rPr>
            </a:br>
            <a:r>
              <a:rPr b="0" i="1" sz="1800" u="none">
                <a:solidFill>
                  <a:srgbClr val="FFFFFF"/>
                </a:solidFill>
              </a:rPr>
              <a:t>                                                       vous avez vaincu le méchant</a:t>
            </a:r>
            <a:r>
              <a:rPr b="0" i="1" sz="1600" u="none">
                <a:solidFill>
                  <a:srgbClr val="FFFFFF"/>
                </a:solidFill>
              </a:rPr>
              <a:t>.</a:t>
            </a:r>
            <a:r>
              <a:rPr b="0" sz="1600" u="none">
                <a:solidFill>
                  <a:srgbClr val="FFFFFF"/>
                </a:solidFill>
              </a:rPr>
              <a:t> (1Jn 2. 14)</a:t>
            </a:r>
          </a:p>
        </p:txBody>
      </p:sp>
      <p:sp>
        <p:nvSpPr>
          <p:cNvPr id="453" name="ZoneTexte 7"/>
          <p:cNvSpPr txBox="1"/>
          <p:nvPr/>
        </p:nvSpPr>
        <p:spPr>
          <a:xfrm>
            <a:off x="9518207" y="6978352"/>
            <a:ext cx="51644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5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45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45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45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2" fill="hold">
                                  <p:stCondLst>
                                    <p:cond delay="0"/>
                                  </p:stCondLst>
                                  <p:iterate type="el" backwards="0">
                                    <p:tmAbs val="0"/>
                                  </p:iterate>
                                  <p:childTnLst>
                                    <p:set>
                                      <p:cBhvr>
                                        <p:cTn id="26" fill="hold"/>
                                        <p:tgtEl>
                                          <p:spTgt spid="4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3" fill="hold">
                                  <p:stCondLst>
                                    <p:cond delay="0"/>
                                  </p:stCondLst>
                                  <p:iterate type="el" backwards="0">
                                    <p:tmAbs val="0"/>
                                  </p:iterate>
                                  <p:childTnLst>
                                    <p:set>
                                      <p:cBhvr>
                                        <p:cTn id="30" fill="hold"/>
                                        <p:tgtEl>
                                          <p:spTgt spid="4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1" grpId="2"/>
      <p:bldP build="whole" bldLvl="1" animBg="1" rev="0" advAuto="0" spid="448" grpId="3"/>
      <p:bldP build="p" bldLvl="5" animBg="1" rev="0" advAuto="0" spid="45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Rectangle 1"/>
          <p:cNvSpPr txBox="1"/>
          <p:nvPr>
            <p:ph type="title"/>
          </p:nvPr>
        </p:nvSpPr>
        <p:spPr>
          <a:xfrm>
            <a:off x="327025" y="425450"/>
            <a:ext cx="5800725" cy="1079500"/>
          </a:xfrm>
          <a:prstGeom prst="rect">
            <a:avLst/>
          </a:prstGeom>
        </p:spPr>
        <p:txBody>
          <a:bodyPr/>
          <a:lstStyle/>
          <a:p>
            <a:pPr algn="l" defTabSz="576072">
              <a:defRPr sz="3402"/>
            </a:pPr>
            <a:r>
              <a:t>Savoir </a:t>
            </a:r>
            <a:br/>
            <a:r>
              <a:t>desherber...</a:t>
            </a:r>
          </a:p>
        </p:txBody>
      </p:sp>
      <p:sp>
        <p:nvSpPr>
          <p:cNvPr id="456" name="Rectangle 2"/>
          <p:cNvSpPr txBox="1"/>
          <p:nvPr>
            <p:ph type="body" sz="quarter" idx="1"/>
          </p:nvPr>
        </p:nvSpPr>
        <p:spPr>
          <a:xfrm>
            <a:off x="5656262" y="138112"/>
            <a:ext cx="4216401" cy="1577976"/>
          </a:xfrm>
          <a:prstGeom prst="rect">
            <a:avLst/>
          </a:prstGeom>
        </p:spPr>
        <p:txBody>
          <a:bodyPr/>
          <a:lstStyle/>
          <a:p>
            <a:pPr marL="0" indent="254000" algn="r">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i="1" sz="2000">
                <a:solidFill>
                  <a:srgbClr val="FFC000"/>
                </a:solidFill>
              </a:defRPr>
            </a:pPr>
            <a:r>
              <a:t>N’aimez pas le monde</a:t>
            </a:r>
            <a:r>
              <a:rPr b="0">
                <a:solidFill>
                  <a:srgbClr val="FFFFFF"/>
                </a:solidFill>
              </a:rPr>
              <a:t>, </a:t>
            </a:r>
            <a:br>
              <a:rPr b="0">
                <a:solidFill>
                  <a:srgbClr val="FFFFFF"/>
                </a:solidFill>
              </a:rPr>
            </a:br>
            <a:r>
              <a:rPr b="0">
                <a:solidFill>
                  <a:srgbClr val="FFFFFF"/>
                </a:solidFill>
              </a:rPr>
              <a:t>ni les choses  qui sont dans le monde; </a:t>
            </a:r>
            <a:br>
              <a:rPr b="0">
                <a:solidFill>
                  <a:srgbClr val="FFFFFF"/>
                </a:solidFill>
              </a:rPr>
            </a:br>
            <a:r>
              <a:rPr b="0">
                <a:solidFill>
                  <a:srgbClr val="FFFFFF"/>
                </a:solidFill>
              </a:rPr>
              <a:t>si quelqu’un aime le monde, </a:t>
            </a:r>
            <a:br>
              <a:rPr b="0">
                <a:solidFill>
                  <a:srgbClr val="FFFFFF"/>
                </a:solidFill>
              </a:rPr>
            </a:br>
            <a:r>
              <a:rPr b="0">
                <a:solidFill>
                  <a:srgbClr val="FFFFFF"/>
                </a:solidFill>
              </a:rPr>
              <a:t>l’amour du Père n’est pas en lu</a:t>
            </a:r>
            <a:r>
              <a:rPr b="0" sz="1800">
                <a:solidFill>
                  <a:srgbClr val="FFFFFF"/>
                </a:solidFill>
              </a:rPr>
              <a:t>i</a:t>
            </a:r>
            <a:r>
              <a:rPr b="0" i="0" sz="1600">
                <a:solidFill>
                  <a:srgbClr val="FFFFFF"/>
                </a:solidFill>
              </a:rPr>
              <a:t>         </a:t>
            </a:r>
            <a:br>
              <a:rPr b="0" i="0" sz="1600">
                <a:solidFill>
                  <a:srgbClr val="FFFFFF"/>
                </a:solidFill>
              </a:rPr>
            </a:br>
            <a:r>
              <a:rPr b="0" i="0" sz="1600">
                <a:solidFill>
                  <a:srgbClr val="FFFFFF"/>
                </a:solidFill>
              </a:rPr>
              <a:t> </a:t>
            </a:r>
            <a:r>
              <a:rPr b="0" i="0" sz="1400">
                <a:solidFill>
                  <a:srgbClr val="FFFFFF"/>
                </a:solidFill>
              </a:rPr>
              <a:t>(1Jean 2. 15)</a:t>
            </a:r>
          </a:p>
        </p:txBody>
      </p:sp>
      <p:sp>
        <p:nvSpPr>
          <p:cNvPr id="457" name="Oval 3"/>
          <p:cNvSpPr/>
          <p:nvPr/>
        </p:nvSpPr>
        <p:spPr>
          <a:xfrm>
            <a:off x="6880225" y="1673225"/>
            <a:ext cx="3095626" cy="5232400"/>
          </a:xfrm>
          <a:prstGeom prst="ellipse">
            <a:avLst/>
          </a:prstGeom>
          <a:blipFill>
            <a:blip r:embed="rId2"/>
          </a:blipFill>
          <a:ln w="12700">
            <a:miter lim="400000"/>
          </a:ln>
        </p:spPr>
        <p:txBody>
          <a:bodyPr lIns="45719" rIns="45719"/>
          <a:lstStyle/>
          <a:p>
            <a:pPr>
              <a:defRPr>
                <a:solidFill>
                  <a:srgbClr val="FFFFFF"/>
                </a:solidFill>
              </a:defRPr>
            </a:pPr>
          </a:p>
        </p:txBody>
      </p:sp>
      <p:sp>
        <p:nvSpPr>
          <p:cNvPr id="458" name="Rectangle 4"/>
          <p:cNvSpPr txBox="1"/>
          <p:nvPr/>
        </p:nvSpPr>
        <p:spPr>
          <a:xfrm>
            <a:off x="400049" y="2281708"/>
            <a:ext cx="6480176" cy="513303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solidFill>
                  <a:srgbClr val="FFC000"/>
                </a:solidFill>
              </a:defRPr>
            </a:pPr>
            <a:r>
              <a:t>LE MONDE INIMITIÉ CONTRE DIEU</a:t>
            </a:r>
            <a:br/>
            <a:endParaRPr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La société</a:t>
            </a:r>
            <a:r>
              <a:rPr b="0"/>
              <a:t> </a:t>
            </a:r>
            <a:r>
              <a:rPr b="0" i="1" sz="1600" u="none">
                <a:solidFill>
                  <a:srgbClr val="FFFFFF"/>
                </a:solidFill>
              </a:rPr>
              <a:t>:  </a:t>
            </a:r>
            <a:r>
              <a:rPr b="0" i="1" sz="1800" u="none">
                <a:solidFill>
                  <a:srgbClr val="FFFFFF"/>
                </a:solidFill>
              </a:rPr>
              <a:t>lui est la propitiation pour nos péchés, …</a:t>
            </a:r>
            <a:br>
              <a:rPr b="0" i="1" sz="1800" u="none">
                <a:solidFill>
                  <a:srgbClr val="FFFFFF"/>
                </a:solidFill>
              </a:rPr>
            </a:br>
            <a:r>
              <a:rPr b="0" i="1" sz="1800" u="none">
                <a:solidFill>
                  <a:srgbClr val="FFFFFF"/>
                </a:solidFill>
              </a:rPr>
              <a:t>                                                     pour le </a:t>
            </a:r>
            <a:r>
              <a:rPr b="0" i="1" sz="1800" u="none"/>
              <a:t>monde</a:t>
            </a:r>
            <a:r>
              <a:rPr b="0" i="1" sz="1800" u="none">
                <a:solidFill>
                  <a:srgbClr val="FFFFFF"/>
                </a:solidFill>
              </a:rPr>
              <a:t> entier   </a:t>
            </a:r>
            <a:r>
              <a:rPr b="0" i="1" sz="1200" u="none">
                <a:solidFill>
                  <a:srgbClr val="FFFFFF"/>
                </a:solidFill>
              </a:rPr>
              <a:t>(1Jn 2. 2)</a:t>
            </a:r>
            <a:br>
              <a:rPr b="0" i="1" sz="1200" u="none">
                <a:solidFill>
                  <a:srgbClr val="FFFFFF"/>
                </a:solidFill>
              </a:rPr>
            </a:br>
            <a:endParaRPr i="1"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L'esprit</a:t>
            </a:r>
            <a:r>
              <a:rPr i="1" u="none">
                <a:solidFill>
                  <a:srgbClr val="FFFFFF"/>
                </a:solidFill>
              </a:rPr>
              <a:t> </a:t>
            </a:r>
            <a:r>
              <a:rPr i="1" sz="1600" u="none">
                <a:solidFill>
                  <a:srgbClr val="FFFFFF"/>
                </a:solidFill>
              </a:rPr>
              <a:t>: </a:t>
            </a:r>
            <a:r>
              <a:rPr b="0" i="1" sz="1800" u="none">
                <a:solidFill>
                  <a:srgbClr val="FFFFFF"/>
                </a:solidFill>
              </a:rPr>
              <a:t>la convoitise de la chair, et la convoitise des yeux, </a:t>
            </a:r>
            <a:br>
              <a:rPr b="0" i="1" sz="1800" u="none">
                <a:solidFill>
                  <a:srgbClr val="FFFFFF"/>
                </a:solidFill>
              </a:rPr>
            </a:br>
            <a:r>
              <a:rPr b="0" i="1" sz="1800" u="none">
                <a:solidFill>
                  <a:srgbClr val="FFFFFF"/>
                </a:solidFill>
              </a:rPr>
              <a:t>et l’orgueil de la vie, n’est pas du Père, mais est du </a:t>
            </a:r>
            <a:r>
              <a:rPr b="0" i="1" sz="1800" u="none"/>
              <a:t>monde</a:t>
            </a:r>
            <a:r>
              <a:rPr b="0" i="1" sz="1800" u="none">
                <a:solidFill>
                  <a:srgbClr val="FFFFFF"/>
                </a:solidFill>
              </a:rPr>
              <a:t>  </a:t>
            </a:r>
            <a:r>
              <a:rPr b="0" i="1" sz="1400" u="none">
                <a:solidFill>
                  <a:srgbClr val="FFFFFF"/>
                </a:solidFill>
              </a:rPr>
              <a:t>(1Jn 2. 16)</a:t>
            </a:r>
            <a:r>
              <a:rPr b="0" i="1" sz="1600" u="none">
                <a:solidFill>
                  <a:srgbClr val="FFFFFF"/>
                </a:solidFill>
              </a:rPr>
              <a:t>                                                  </a:t>
            </a:r>
            <a:br>
              <a:rPr b="0" i="1" sz="1600" u="none">
                <a:solidFill>
                  <a:srgbClr val="FFFFFF"/>
                </a:solidFill>
              </a:rPr>
            </a:br>
            <a:endParaRPr i="1"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L'attitude</a:t>
            </a:r>
            <a:r>
              <a:rPr sz="1600" u="none">
                <a:solidFill>
                  <a:srgbClr val="FFFFFF"/>
                </a:solidFill>
              </a:rPr>
              <a:t> </a:t>
            </a:r>
            <a:r>
              <a:rPr b="0" sz="1600" u="none">
                <a:solidFill>
                  <a:srgbClr val="FFFFFF"/>
                </a:solidFill>
              </a:rPr>
              <a:t>:</a:t>
            </a:r>
            <a:r>
              <a:rPr b="0" i="1" sz="1600" u="none">
                <a:solidFill>
                  <a:srgbClr val="FFFFFF"/>
                </a:solidFill>
              </a:rPr>
              <a:t> </a:t>
            </a:r>
            <a:r>
              <a:rPr b="0" i="1" sz="1800" u="none">
                <a:solidFill>
                  <a:srgbClr val="FFFFFF"/>
                </a:solidFill>
              </a:rPr>
              <a:t>Ne vous étonnez pas, frères, si le </a:t>
            </a:r>
            <a:r>
              <a:rPr b="0" i="1" sz="1800" u="none"/>
              <a:t>monde</a:t>
            </a:r>
            <a:r>
              <a:rPr b="0" i="1" sz="1800" u="none">
                <a:solidFill>
                  <a:srgbClr val="FFFFFF"/>
                </a:solidFill>
              </a:rPr>
              <a:t> vous hait.</a:t>
            </a:r>
            <a:br>
              <a:rPr b="0" i="1" sz="1800" u="none">
                <a:solidFill>
                  <a:srgbClr val="FFFFFF"/>
                </a:solidFill>
              </a:rPr>
            </a:br>
            <a:r>
              <a:rPr b="0" i="1" sz="1200" u="none">
                <a:solidFill>
                  <a:srgbClr val="FFFFFF"/>
                </a:solidFill>
              </a:rPr>
              <a:t>                                                                                                                         (1Jn 3. 13)</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Les ressources</a:t>
            </a:r>
            <a:r>
              <a:rPr b="0"/>
              <a:t> </a:t>
            </a:r>
            <a:r>
              <a:rPr b="0" sz="1600" u="none">
                <a:solidFill>
                  <a:srgbClr val="FFFFFF"/>
                </a:solidFill>
              </a:rPr>
              <a:t>: </a:t>
            </a:r>
            <a:r>
              <a:rPr b="0" i="1" sz="1800" u="none">
                <a:solidFill>
                  <a:srgbClr val="FFFFFF"/>
                </a:solidFill>
              </a:rPr>
              <a:t>celui qui a les biens de ce </a:t>
            </a:r>
            <a:r>
              <a:rPr b="0" i="1" sz="1800" u="none"/>
              <a:t>monde</a:t>
            </a:r>
            <a:r>
              <a:rPr b="0" i="1" sz="1800" u="none">
                <a:solidFill>
                  <a:srgbClr val="FFFFFF"/>
                </a:solidFill>
              </a:rPr>
              <a:t>, </a:t>
            </a:r>
            <a:br>
              <a:rPr b="0" i="1" sz="1800" u="none">
                <a:solidFill>
                  <a:srgbClr val="FFFFFF"/>
                </a:solidFill>
              </a:rPr>
            </a:br>
            <a:r>
              <a:rPr b="0" i="1" sz="1800" u="none">
                <a:solidFill>
                  <a:srgbClr val="FFFFFF"/>
                </a:solidFill>
              </a:rPr>
              <a:t>et qui voit son frère dans le besoin, et qui lui ferme ses entrailles, </a:t>
            </a:r>
            <a:br>
              <a:rPr b="0" i="1" sz="1800" u="none">
                <a:solidFill>
                  <a:srgbClr val="FFFFFF"/>
                </a:solidFill>
              </a:rPr>
            </a:br>
            <a:r>
              <a:rPr b="0" i="1" sz="1800" u="none">
                <a:solidFill>
                  <a:srgbClr val="FFFFFF"/>
                </a:solidFill>
              </a:rPr>
              <a:t>comment l’amour de Dieu demeure-t-il en lui ?                  </a:t>
            </a:r>
            <a:r>
              <a:rPr b="0" i="1" sz="1200" u="none">
                <a:solidFill>
                  <a:srgbClr val="FFFFFF"/>
                </a:solidFill>
              </a:rPr>
              <a:t>(1Jn 3. 17)</a:t>
            </a:r>
            <a:br>
              <a:rPr b="0" i="1" sz="1200" u="none">
                <a:solidFill>
                  <a:srgbClr val="FFFFFF"/>
                </a:solidFill>
              </a:rPr>
            </a:br>
            <a:endParaRPr i="1"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Le prince</a:t>
            </a:r>
            <a:r>
              <a:rPr i="1"/>
              <a:t> </a:t>
            </a:r>
            <a:r>
              <a:rPr i="1" sz="1600" u="none">
                <a:solidFill>
                  <a:srgbClr val="FFFFFF"/>
                </a:solidFill>
              </a:rPr>
              <a:t>: </a:t>
            </a:r>
            <a:r>
              <a:rPr b="0" i="1" sz="1800" u="none">
                <a:solidFill>
                  <a:srgbClr val="FFFFFF"/>
                </a:solidFill>
              </a:rPr>
              <a:t>Ceci est l’ esprit de l’antichrist, duquel vous avez ouï dire </a:t>
            </a:r>
            <a:br>
              <a:rPr b="0" i="1" sz="1800" u="none">
                <a:solidFill>
                  <a:srgbClr val="FFFFFF"/>
                </a:solidFill>
              </a:rPr>
            </a:br>
            <a:r>
              <a:rPr b="0" i="1" sz="1800" u="none">
                <a:solidFill>
                  <a:srgbClr val="FFFFFF"/>
                </a:solidFill>
              </a:rPr>
              <a:t>qu’il vient, et déjà maintenant il est dans le </a:t>
            </a:r>
            <a:r>
              <a:rPr b="0" i="1" sz="1800" u="none"/>
              <a:t>monde</a:t>
            </a:r>
            <a:r>
              <a:rPr b="0" i="1" sz="1200" u="none">
                <a:solidFill>
                  <a:srgbClr val="FFFFFF"/>
                </a:solidFill>
              </a:rPr>
              <a:t>.        (1Jn 4. 3)</a:t>
            </a:r>
            <a:br>
              <a:rPr b="0" i="1" sz="1200" u="none">
                <a:solidFill>
                  <a:srgbClr val="FFFFFF"/>
                </a:solidFill>
              </a:rPr>
            </a:br>
            <a:endParaRPr i="1"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L'identification</a:t>
            </a:r>
            <a:r>
              <a:rPr sz="1600" u="none">
                <a:solidFill>
                  <a:srgbClr val="FFFFFF"/>
                </a:solidFill>
              </a:rPr>
              <a:t> : </a:t>
            </a:r>
            <a:r>
              <a:rPr b="0" i="1" sz="1800" u="none">
                <a:solidFill>
                  <a:srgbClr val="FFFFFF"/>
                </a:solidFill>
              </a:rPr>
              <a:t>Pour eux, ils sont du </a:t>
            </a:r>
            <a:r>
              <a:rPr b="0" i="1" sz="1800" u="none"/>
              <a:t>monde</a:t>
            </a:r>
            <a:r>
              <a:rPr b="0" i="1" sz="1800" u="none">
                <a:solidFill>
                  <a:srgbClr val="FFFFFF"/>
                </a:solidFill>
              </a:rPr>
              <a:t>; c’est pourquoi </a:t>
            </a:r>
            <a:br>
              <a:rPr b="0" i="1" sz="1800" u="none">
                <a:solidFill>
                  <a:srgbClr val="FFFFFF"/>
                </a:solidFill>
              </a:rPr>
            </a:br>
            <a:r>
              <a:rPr b="0" i="1" sz="1800" u="none">
                <a:solidFill>
                  <a:srgbClr val="FFFFFF"/>
                </a:solidFill>
              </a:rPr>
              <a:t>ils parlent selon les principes du </a:t>
            </a:r>
            <a:r>
              <a:rPr b="0" i="1" sz="1800" u="none"/>
              <a:t>monde</a:t>
            </a:r>
            <a:r>
              <a:rPr b="0" i="1" sz="1800" u="none">
                <a:solidFill>
                  <a:srgbClr val="FFFFFF"/>
                </a:solidFill>
              </a:rPr>
              <a:t>, et le </a:t>
            </a:r>
            <a:r>
              <a:rPr b="0" i="1" sz="1800" u="none"/>
              <a:t>monde</a:t>
            </a:r>
            <a:r>
              <a:rPr b="0" i="1" sz="1800" u="none">
                <a:solidFill>
                  <a:srgbClr val="FFFFFF"/>
                </a:solidFill>
              </a:rPr>
              <a:t> les écoute. </a:t>
            </a:r>
            <a:r>
              <a:rPr b="0" i="1" sz="1200" u="none">
                <a:solidFill>
                  <a:srgbClr val="FFFFFF"/>
                </a:solidFill>
              </a:rPr>
              <a:t>(1Jn 4. 5)</a:t>
            </a:r>
            <a:br>
              <a:rPr b="0" i="1" sz="1200" u="none">
                <a:solidFill>
                  <a:srgbClr val="FFFFFF"/>
                </a:solidFill>
              </a:rPr>
            </a:br>
          </a:p>
        </p:txBody>
      </p:sp>
      <p:sp>
        <p:nvSpPr>
          <p:cNvPr id="459" name="Rectangle 5"/>
          <p:cNvSpPr txBox="1"/>
          <p:nvPr/>
        </p:nvSpPr>
        <p:spPr>
          <a:xfrm>
            <a:off x="6448425" y="3717131"/>
            <a:ext cx="3446463" cy="30607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00">
                <a:solidFill>
                  <a:srgbClr val="FF0000"/>
                </a:solidFill>
              </a:defRPr>
            </a:pPr>
            <a:r>
              <a:t>Les chrétiens</a:t>
            </a:r>
            <a:br/>
            <a:endParaRPr>
              <a:solidFill>
                <a:srgbClr val="161645"/>
              </a:solidFill>
            </a:endParaRP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161645"/>
                </a:solidFill>
              </a:defRPr>
            </a:pPr>
            <a:r>
              <a:t>Dans la société</a:t>
            </a:r>
            <a:r>
              <a:rPr sz="1600"/>
              <a:t> </a:t>
            </a:r>
            <a:r>
              <a:rPr i="1" sz="1600" u="none"/>
              <a:t>: </a:t>
            </a:r>
            <a:br>
              <a:rPr i="1" sz="1600" u="none"/>
            </a:br>
            <a:r>
              <a:rPr b="0" i="1" sz="1800" u="none"/>
              <a:t>comme il est, lui, </a:t>
            </a:r>
            <a:br>
              <a:rPr b="0" i="1" sz="1800" u="none"/>
            </a:br>
            <a:r>
              <a:rPr b="0" i="1" sz="1800" u="none"/>
              <a:t>nous sommes, nous aussi, </a:t>
            </a:r>
            <a:br>
              <a:rPr b="0" i="1" sz="1800" u="none"/>
            </a:br>
            <a:r>
              <a:rPr b="0" i="1" sz="1800" u="none"/>
              <a:t>dans ce </a:t>
            </a:r>
            <a:r>
              <a:rPr b="0" i="1" sz="1800" u="none">
                <a:solidFill>
                  <a:srgbClr val="FF0000"/>
                </a:solidFill>
              </a:rPr>
              <a:t>monde</a:t>
            </a:r>
            <a:r>
              <a:rPr b="0" i="1" sz="1600" u="none"/>
              <a:t>. </a:t>
            </a:r>
            <a:r>
              <a:rPr b="0" i="1" sz="1200" u="none"/>
              <a:t>(1Jn 4. 17)</a:t>
            </a:r>
            <a:br>
              <a:rPr b="0" i="1" sz="1200" u="none"/>
            </a:br>
            <a:endParaRPr i="1" sz="1600"/>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161645"/>
                </a:solidFill>
              </a:defRPr>
            </a:pPr>
            <a:r>
              <a:t>Tenir ferme </a:t>
            </a:r>
            <a:r>
              <a:rPr sz="1600" u="none"/>
              <a:t>: </a:t>
            </a:r>
            <a:br>
              <a:rPr sz="1600" u="none"/>
            </a:br>
            <a:r>
              <a:rPr b="0" i="1" sz="1800" u="none"/>
              <a:t>Qui est celui qui est victorieux </a:t>
            </a:r>
            <a:endParaRPr>
              <a:solidFill>
                <a:srgbClr val="FFFFFF"/>
              </a:solidFill>
            </a:endParaRP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800">
                <a:solidFill>
                  <a:srgbClr val="161645"/>
                </a:solidFill>
              </a:defRPr>
            </a:pPr>
            <a:r>
              <a:t>du </a:t>
            </a:r>
            <a:r>
              <a:rPr>
                <a:solidFill>
                  <a:srgbClr val="FF0000"/>
                </a:solidFill>
              </a:rPr>
              <a:t>monde</a:t>
            </a:r>
            <a:r>
              <a:t>, sinon celui qui croit </a:t>
            </a:r>
            <a:br/>
            <a:r>
              <a:t>que Jésus est le Fils de Dieu ? </a:t>
            </a:r>
            <a:br/>
            <a:r>
              <a:rPr sz="1200"/>
              <a:t>(1Jn 5. 5)</a:t>
            </a:r>
          </a:p>
        </p:txBody>
      </p:sp>
      <p:grpSp>
        <p:nvGrpSpPr>
          <p:cNvPr id="462" name="AutoShape 6"/>
          <p:cNvGrpSpPr/>
          <p:nvPr/>
        </p:nvGrpSpPr>
        <p:grpSpPr>
          <a:xfrm>
            <a:off x="4604920" y="1252537"/>
            <a:ext cx="1524001" cy="1079501"/>
            <a:chOff x="0" y="0"/>
            <a:chExt cx="1524000" cy="1079500"/>
          </a:xfrm>
        </p:grpSpPr>
        <p:sp>
          <p:nvSpPr>
            <p:cNvPr id="460" name="Bulle de texte"/>
            <p:cNvSpPr/>
            <p:nvPr/>
          </p:nvSpPr>
          <p:spPr>
            <a:xfrm>
              <a:off x="0" y="0"/>
              <a:ext cx="1524000" cy="1079500"/>
            </a:xfrm>
            <a:prstGeom prst="wedgeEllipseCallout">
              <a:avLst>
                <a:gd name="adj1" fmla="val -52500"/>
                <a:gd name="adj2" fmla="val 50000"/>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61" name="mettez-vous en colère..."/>
            <p:cNvSpPr txBox="1"/>
            <p:nvPr/>
          </p:nvSpPr>
          <p:spPr>
            <a:xfrm>
              <a:off x="223184" y="298449"/>
              <a:ext cx="1077632"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a:solidFill>
                    <a:srgbClr val="006600"/>
                  </a:solidFill>
                  <a:effectLst>
                    <a:outerShdw sx="100000" sy="100000" kx="0" ky="0" algn="b" rotWithShape="0" blurRad="38100" dist="38100" dir="2700000">
                      <a:srgbClr val="C0C0C0"/>
                    </a:outerShdw>
                  </a:effectLst>
                </a:defRPr>
              </a:lvl1pPr>
            </a:lstStyle>
            <a:p>
              <a:pPr/>
              <a:r>
                <a:t>mettez-vous en colère...</a:t>
              </a:r>
            </a:p>
          </p:txBody>
        </p:sp>
      </p:grpSp>
      <p:sp>
        <p:nvSpPr>
          <p:cNvPr id="463" name="Rectangle 7"/>
          <p:cNvSpPr txBox="1"/>
          <p:nvPr/>
        </p:nvSpPr>
        <p:spPr>
          <a:xfrm>
            <a:off x="7527925" y="2408238"/>
            <a:ext cx="2159000"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buClr>
                <a:srgbClr val="FF0000"/>
              </a:buClr>
              <a:buSzPct val="125000"/>
              <a:buFont typeface="Gill Sans"/>
              <a:buChar char="•"/>
              <a:defRPr sz="1900">
                <a:solidFill>
                  <a:srgbClr val="FF0000"/>
                </a:solidFill>
              </a:defRPr>
            </a:pPr>
            <a:r>
              <a:t>Un projet</a:t>
            </a:r>
            <a:endParaRPr>
              <a:solidFill>
                <a:srgbClr val="FFFFFF"/>
              </a:solidFill>
            </a:endParaRPr>
          </a:p>
          <a:p>
            <a:pPr algn="l">
              <a:buClr>
                <a:srgbClr val="FF0000"/>
              </a:buClr>
              <a:buSzPct val="125000"/>
              <a:buFont typeface="Gill Sans"/>
              <a:buChar char="•"/>
              <a:defRPr sz="1900">
                <a:solidFill>
                  <a:srgbClr val="FF0000"/>
                </a:solidFill>
              </a:defRPr>
            </a:pPr>
            <a:r>
              <a:t>Savoir désherber</a:t>
            </a:r>
          </a:p>
        </p:txBody>
      </p:sp>
      <p:sp>
        <p:nvSpPr>
          <p:cNvPr id="464" name="ZoneTexte 8"/>
          <p:cNvSpPr txBox="1"/>
          <p:nvPr/>
        </p:nvSpPr>
        <p:spPr>
          <a:xfrm>
            <a:off x="9518207" y="6978352"/>
            <a:ext cx="51644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5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5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5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5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2" fill="hold">
                                  <p:stCondLst>
                                    <p:cond delay="0"/>
                                  </p:stCondLst>
                                  <p:iterate type="el" backwards="0">
                                    <p:tmAbs val="0"/>
                                  </p:iterate>
                                  <p:childTnLst>
                                    <p:set>
                                      <p:cBhvr>
                                        <p:cTn id="36" fill="hold"/>
                                        <p:tgtEl>
                                          <p:spTgt spid="459">
                                            <p:bg/>
                                          </p:spTgt>
                                        </p:tgtEl>
                                        <p:attrNameLst>
                                          <p:attrName>style.visibility</p:attrName>
                                        </p:attrNameLst>
                                      </p:cBhvr>
                                      <p:to>
                                        <p:strVal val="visible"/>
                                      </p:to>
                                    </p:set>
                                  </p:childTnLst>
                                </p:cTn>
                              </p:par>
                              <p:par>
                                <p:cTn id="37" presetClass="entr" nodeType="withEffect" presetSubtype="0" presetID="1" grpId="2" fill="hold">
                                  <p:stCondLst>
                                    <p:cond delay="0"/>
                                  </p:stCondLst>
                                  <p:iterate type="el" backwards="0">
                                    <p:tmAbs val="0"/>
                                  </p:iterate>
                                  <p:childTnLst>
                                    <p:set>
                                      <p:cBhvr>
                                        <p:cTn id="38" fill="hold"/>
                                        <p:tgtEl>
                                          <p:spTgt spid="45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2" fill="hold">
                                  <p:stCondLst>
                                    <p:cond delay="0"/>
                                  </p:stCondLst>
                                  <p:iterate type="el" backwards="0">
                                    <p:tmAbs val="0"/>
                                  </p:iterate>
                                  <p:childTnLst>
                                    <p:set>
                                      <p:cBhvr>
                                        <p:cTn id="42" fill="hold"/>
                                        <p:tgtEl>
                                          <p:spTgt spid="45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2" fill="hold">
                                  <p:stCondLst>
                                    <p:cond delay="0"/>
                                  </p:stCondLst>
                                  <p:iterate type="el" backwards="0">
                                    <p:tmAbs val="0"/>
                                  </p:iterate>
                                  <p:childTnLst>
                                    <p:set>
                                      <p:cBhvr>
                                        <p:cTn id="46" fill="hold"/>
                                        <p:tgtEl>
                                          <p:spTgt spid="459">
                                            <p:txEl>
                                              <p:pRg st="2" end="2"/>
                                            </p:txEl>
                                          </p:spTgt>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2" fill="hold">
                                  <p:stCondLst>
                                    <p:cond delay="0"/>
                                  </p:stCondLst>
                                  <p:iterate type="el" backwards="0">
                                    <p:tmAbs val="0"/>
                                  </p:iterate>
                                  <p:childTnLst>
                                    <p:set>
                                      <p:cBhvr>
                                        <p:cTn id="49" fill="hold"/>
                                        <p:tgtEl>
                                          <p:spTgt spid="459">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0" presetID="1" grpId="3" fill="hold">
                                  <p:stCondLst>
                                    <p:cond delay="0"/>
                                  </p:stCondLst>
                                  <p:iterate type="el" backwards="0">
                                    <p:tmAbs val="0"/>
                                  </p:iterate>
                                  <p:childTnLst>
                                    <p:set>
                                      <p:cBhvr>
                                        <p:cTn id="53" fill="hold"/>
                                        <p:tgtEl>
                                          <p:spTgt spid="46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4" fill="hold">
                                  <p:stCondLst>
                                    <p:cond delay="0"/>
                                  </p:stCondLst>
                                  <p:iterate type="el" backwards="0">
                                    <p:tmAbs val="0"/>
                                  </p:iterate>
                                  <p:childTnLst>
                                    <p:set>
                                      <p:cBhvr>
                                        <p:cTn id="57" fill="hold"/>
                                        <p:tgtEl>
                                          <p:spTgt spid="463">
                                            <p:bg/>
                                          </p:spTgt>
                                        </p:tgtEl>
                                        <p:attrNameLst>
                                          <p:attrName>style.visibility</p:attrName>
                                        </p:attrNameLst>
                                      </p:cBhvr>
                                      <p:to>
                                        <p:strVal val="visible"/>
                                      </p:to>
                                    </p:set>
                                  </p:childTnLst>
                                </p:cTn>
                              </p:par>
                              <p:par>
                                <p:cTn id="58" presetClass="entr" nodeType="withEffect" presetSubtype="0" presetID="1" grpId="4" fill="hold">
                                  <p:stCondLst>
                                    <p:cond delay="0"/>
                                  </p:stCondLst>
                                  <p:iterate type="el" backwards="0">
                                    <p:tmAbs val="0"/>
                                  </p:iterate>
                                  <p:childTnLst>
                                    <p:set>
                                      <p:cBhvr>
                                        <p:cTn id="59" fill="hold"/>
                                        <p:tgtEl>
                                          <p:spTgt spid="463">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4" fill="hold">
                                  <p:stCondLst>
                                    <p:cond delay="0"/>
                                  </p:stCondLst>
                                  <p:iterate type="el" backwards="0">
                                    <p:tmAbs val="0"/>
                                  </p:iterate>
                                  <p:childTnLst>
                                    <p:set>
                                      <p:cBhvr>
                                        <p:cTn id="63" fill="hold"/>
                                        <p:tgtEl>
                                          <p:spTgt spid="463">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9" grpId="2"/>
      <p:bldP build="p" bldLvl="5" animBg="1" rev="0" advAuto="0" spid="458" grpId="1"/>
      <p:bldP build="p" bldLvl="5" animBg="1" rev="0" advAuto="0" spid="463" grpId="4"/>
      <p:bldP build="whole" bldLvl="1" animBg="1" rev="0" advAuto="0" spid="462"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Rectangle 1"/>
          <p:cNvSpPr txBox="1"/>
          <p:nvPr>
            <p:ph type="title"/>
          </p:nvPr>
        </p:nvSpPr>
        <p:spPr>
          <a:xfrm>
            <a:off x="471487" y="209549"/>
            <a:ext cx="5329239" cy="936156"/>
          </a:xfrm>
          <a:prstGeom prst="rect">
            <a:avLst/>
          </a:prstGeom>
        </p:spPr>
        <p:txBody>
          <a:bodyPr/>
          <a:lstStyle>
            <a:lvl1pPr algn="l">
              <a:defRPr sz="5400"/>
            </a:lvl1pPr>
          </a:lstStyle>
          <a:p>
            <a:pPr/>
            <a:r>
              <a:t>Du concret !</a:t>
            </a:r>
          </a:p>
        </p:txBody>
      </p:sp>
      <p:sp>
        <p:nvSpPr>
          <p:cNvPr id="467" name="Rectangle 2"/>
          <p:cNvSpPr txBox="1"/>
          <p:nvPr>
            <p:ph type="body" sz="quarter" idx="1"/>
          </p:nvPr>
        </p:nvSpPr>
        <p:spPr>
          <a:xfrm>
            <a:off x="5079999" y="65088"/>
            <a:ext cx="4805366" cy="1905001"/>
          </a:xfrm>
          <a:prstGeom prst="rect">
            <a:avLst/>
          </a:prstGeom>
        </p:spPr>
        <p:txBody>
          <a:bodyPr/>
          <a:lstStyle/>
          <a:p>
            <a:pPr marL="444500" indent="-190500" algn="r">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       </a:t>
            </a:r>
            <a:r>
              <a:rPr sz="2000"/>
              <a:t>"</a:t>
            </a:r>
            <a:r>
              <a:rPr i="1" sz="2000"/>
              <a:t>Mais celui qui a les biens de ce monde, et </a:t>
            </a:r>
            <a:r>
              <a:rPr b="1" i="1" sz="2000"/>
              <a:t>qui voit </a:t>
            </a:r>
            <a:r>
              <a:rPr b="1" i="1" sz="2000">
                <a:solidFill>
                  <a:srgbClr val="FFC000"/>
                </a:solidFill>
              </a:rPr>
              <a:t>son frère dans le besoin</a:t>
            </a:r>
            <a:r>
              <a:rPr i="1" sz="2000"/>
              <a:t>, </a:t>
            </a:r>
            <a:br>
              <a:rPr i="1" sz="2000"/>
            </a:br>
            <a:r>
              <a:rPr i="1" sz="2000"/>
              <a:t>et qui lui ferme ses entrailles, comment l’amour de Dieu demeure-t-il en lui ?</a:t>
            </a:r>
            <a:r>
              <a:rPr sz="2000"/>
              <a:t>" </a:t>
            </a:r>
            <a:endParaRPr sz="2000"/>
          </a:p>
          <a:p>
            <a:pPr marL="444500" indent="-190500" algn="r">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(1Jean 3. 17)</a:t>
            </a:r>
          </a:p>
        </p:txBody>
      </p:sp>
      <p:sp>
        <p:nvSpPr>
          <p:cNvPr id="468" name="Rectangle 3"/>
          <p:cNvSpPr txBox="1"/>
          <p:nvPr/>
        </p:nvSpPr>
        <p:spPr>
          <a:xfrm>
            <a:off x="385506" y="1423882"/>
            <a:ext cx="7345365" cy="585024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solidFill>
                  <a:srgbClr val="FFC000"/>
                </a:solidFill>
              </a:defRPr>
            </a:pPr>
            <a:r>
              <a:t>MON FRÈRE</a:t>
            </a:r>
            <a:br/>
            <a:endParaRPr sz="33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Celui qui dit être dans la lumière et qui hait son </a:t>
            </a:r>
            <a:r>
              <a:rPr>
                <a:solidFill>
                  <a:srgbClr val="FFC000"/>
                </a:solidFill>
              </a:rPr>
              <a:t>frère</a:t>
            </a:r>
            <a:r>
              <a:t>, </a:t>
            </a:r>
            <a:br/>
            <a:r>
              <a:t>est dans les ténèbres </a:t>
            </a:r>
            <a:r>
              <a:rPr b="1"/>
              <a:t>jusqu’à maintenant</a:t>
            </a:r>
            <a:r>
              <a:t>.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il marche dans les ténèbres, il ne sait où il va,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parce que </a:t>
            </a:r>
            <a:r>
              <a:rPr b="1"/>
              <a:t>les ténèbres ont aveuglé ses yeux</a:t>
            </a:r>
            <a:r>
              <a:rPr sz="1800"/>
              <a:t> </a:t>
            </a:r>
            <a:r>
              <a:rPr sz="1500"/>
              <a:t>(1Jn 2. 9, 11)</a:t>
            </a:r>
            <a:br>
              <a:rPr sz="1500"/>
            </a:br>
            <a:endParaRPr sz="1500"/>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Celui qui aime son </a:t>
            </a:r>
            <a:r>
              <a:rPr>
                <a:solidFill>
                  <a:srgbClr val="FFC000"/>
                </a:solidFill>
              </a:rPr>
              <a:t>frère</a:t>
            </a:r>
            <a:r>
              <a:t> demeure </a:t>
            </a:r>
            <a:r>
              <a:rPr b="1"/>
              <a:t>dans la lumière</a:t>
            </a:r>
            <a:r>
              <a:t>, </a:t>
            </a:r>
            <a:br/>
            <a:r>
              <a:t>et il n’y a point en lui d’occasion de chute</a:t>
            </a:r>
            <a:r>
              <a:rPr sz="1500"/>
              <a:t>. (1Jn 2. 10)</a:t>
            </a:r>
            <a:br>
              <a:rPr sz="1500"/>
            </a:br>
            <a:br>
              <a:rPr sz="1500"/>
            </a:br>
            <a:r>
              <a:t>Quiconque ne pratique pas la justice </a:t>
            </a:r>
            <a:r>
              <a:rPr b="1"/>
              <a:t>n’est pas de Dieu</a:t>
            </a:r>
            <a:r>
              <a:t>, </a:t>
            </a:r>
            <a:br/>
            <a:r>
              <a:t>ni celui qui n’aime pas son </a:t>
            </a:r>
            <a:r>
              <a:rPr>
                <a:solidFill>
                  <a:srgbClr val="FFC000"/>
                </a:solidFill>
              </a:rPr>
              <a:t>frère</a:t>
            </a:r>
            <a:r>
              <a:rPr>
                <a:solidFill>
                  <a:srgbClr val="FF0000"/>
                </a:solidFill>
              </a:rPr>
              <a:t>  </a:t>
            </a:r>
            <a:r>
              <a:rPr sz="1500"/>
              <a:t>(1Jn 3. 10)</a:t>
            </a:r>
            <a:br>
              <a:rPr sz="1500"/>
            </a:br>
            <a:endParaRPr sz="1500"/>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Celui qui n’aime pas son </a:t>
            </a:r>
            <a:r>
              <a:rPr>
                <a:solidFill>
                  <a:srgbClr val="FFC000"/>
                </a:solidFill>
              </a:rPr>
              <a:t>frère</a:t>
            </a:r>
            <a:r>
              <a:t> </a:t>
            </a:r>
            <a:r>
              <a:rPr b="1"/>
              <a:t>demeure dans la mort</a:t>
            </a:r>
            <a:r>
              <a:rPr sz="1800"/>
              <a:t>. </a:t>
            </a:r>
            <a:r>
              <a:rPr sz="1500"/>
              <a:t>(1Jn 3. 14)</a:t>
            </a:r>
            <a:br>
              <a:rPr sz="1500"/>
            </a:br>
            <a:endParaRPr sz="1500"/>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Quiconque hait son </a:t>
            </a:r>
            <a:r>
              <a:rPr>
                <a:solidFill>
                  <a:srgbClr val="FFC000"/>
                </a:solidFill>
              </a:rPr>
              <a:t>frère</a:t>
            </a:r>
            <a:r>
              <a:t> </a:t>
            </a:r>
            <a:r>
              <a:rPr b="1"/>
              <a:t>est un meurtrier </a:t>
            </a:r>
            <a:r>
              <a:t> </a:t>
            </a:r>
            <a:r>
              <a:rPr sz="1500"/>
              <a:t>(1Jn 3. 15)</a:t>
            </a:r>
            <a:br>
              <a:rPr sz="1500"/>
            </a:br>
            <a:endParaRPr sz="1500"/>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Si quelqu’un dit: J’aime Dieu, et qu’il haïsse son </a:t>
            </a:r>
            <a:r>
              <a:rPr>
                <a:solidFill>
                  <a:srgbClr val="FFC000"/>
                </a:solidFill>
              </a:rPr>
              <a:t>frère</a:t>
            </a:r>
            <a:r>
              <a:t>, </a:t>
            </a:r>
            <a:r>
              <a:rPr b="1"/>
              <a:t>il est menteur</a:t>
            </a:r>
            <a:r>
              <a:t>; </a:t>
            </a:r>
            <a:br/>
            <a:r>
              <a:t>car celui qui n’aime pas son </a:t>
            </a:r>
            <a:r>
              <a:rPr>
                <a:solidFill>
                  <a:srgbClr val="FFC000"/>
                </a:solidFill>
              </a:rPr>
              <a:t>frère</a:t>
            </a:r>
            <a:r>
              <a:t> qu’il voit,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comment peut-il aimer Dieu qu’il ne voit pas ?  </a:t>
            </a:r>
            <a:r>
              <a:rPr sz="1200"/>
              <a:t>(1Jn 4. 20)</a:t>
            </a:r>
            <a:br>
              <a:rPr sz="1200"/>
            </a:br>
            <a:endParaRPr sz="1800"/>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900">
                <a:solidFill>
                  <a:srgbClr val="FFFFFF"/>
                </a:solidFill>
              </a:defRPr>
            </a:pPr>
            <a:r>
              <a:t>Que celui qui aime Dieu, aime aussi son </a:t>
            </a:r>
            <a:r>
              <a:rPr>
                <a:solidFill>
                  <a:srgbClr val="FFC000"/>
                </a:solidFill>
              </a:rPr>
              <a:t>frère</a:t>
            </a:r>
            <a:r>
              <a:t>.  </a:t>
            </a:r>
            <a:r>
              <a:rPr sz="1500"/>
              <a:t>(1Jn 4. 21)</a:t>
            </a:r>
          </a:p>
        </p:txBody>
      </p:sp>
      <p:sp>
        <p:nvSpPr>
          <p:cNvPr id="469" name="Oval 4"/>
          <p:cNvSpPr/>
          <p:nvPr/>
        </p:nvSpPr>
        <p:spPr>
          <a:xfrm>
            <a:off x="7383463" y="2009775"/>
            <a:ext cx="2592389" cy="5232400"/>
          </a:xfrm>
          <a:prstGeom prst="ellipse">
            <a:avLst/>
          </a:prstGeom>
          <a:blipFill>
            <a:blip r:embed="rId2"/>
          </a:blipFill>
          <a:ln w="12700">
            <a:miter lim="400000"/>
          </a:ln>
        </p:spPr>
        <p:txBody>
          <a:bodyPr lIns="45719" rIns="45719"/>
          <a:lstStyle/>
          <a:p>
            <a:pPr>
              <a:defRPr>
                <a:solidFill>
                  <a:srgbClr val="FFFFFF"/>
                </a:solidFill>
              </a:defRPr>
            </a:pPr>
          </a:p>
        </p:txBody>
      </p:sp>
      <p:sp>
        <p:nvSpPr>
          <p:cNvPr id="470" name="Rectangle 5"/>
          <p:cNvSpPr txBox="1"/>
          <p:nvPr/>
        </p:nvSpPr>
        <p:spPr>
          <a:xfrm>
            <a:off x="7743825" y="3127374"/>
            <a:ext cx="2184400" cy="8001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buClr>
                <a:srgbClr val="FF0000"/>
              </a:buClr>
              <a:buSzPct val="125000"/>
              <a:buFont typeface="Gill Sans"/>
              <a:buChar char="•"/>
              <a:defRPr sz="1900">
                <a:solidFill>
                  <a:srgbClr val="FF0000"/>
                </a:solidFill>
              </a:defRPr>
            </a:pPr>
            <a:r>
              <a:t>Un projet</a:t>
            </a:r>
            <a:endParaRPr>
              <a:solidFill>
                <a:srgbClr val="FFFFFF"/>
              </a:solidFill>
            </a:endParaRPr>
          </a:p>
          <a:p>
            <a:pPr algn="l">
              <a:buClr>
                <a:srgbClr val="FF0000"/>
              </a:buClr>
              <a:buSzPct val="125000"/>
              <a:buFont typeface="Gill Sans"/>
              <a:buChar char="•"/>
              <a:defRPr sz="1900">
                <a:solidFill>
                  <a:srgbClr val="FF0000"/>
                </a:solidFill>
              </a:defRPr>
            </a:pPr>
            <a:r>
              <a:t>Savoir désherber</a:t>
            </a:r>
            <a:endParaRPr>
              <a:solidFill>
                <a:srgbClr val="FFFFFF"/>
              </a:solidFill>
            </a:endParaRPr>
          </a:p>
          <a:p>
            <a:pPr algn="l">
              <a:buClr>
                <a:srgbClr val="FF0000"/>
              </a:buClr>
              <a:buSzPct val="125000"/>
              <a:buFont typeface="Gill Sans"/>
              <a:buChar char="•"/>
              <a:defRPr sz="1900">
                <a:solidFill>
                  <a:srgbClr val="FF0000"/>
                </a:solidFill>
              </a:defRPr>
            </a:pPr>
            <a:r>
              <a:t>Du concret</a:t>
            </a:r>
          </a:p>
        </p:txBody>
      </p:sp>
      <p:grpSp>
        <p:nvGrpSpPr>
          <p:cNvPr id="473" name="AutoShape 6"/>
          <p:cNvGrpSpPr/>
          <p:nvPr/>
        </p:nvGrpSpPr>
        <p:grpSpPr>
          <a:xfrm>
            <a:off x="4087086" y="677627"/>
            <a:ext cx="1524001" cy="1079501"/>
            <a:chOff x="0" y="0"/>
            <a:chExt cx="1524000" cy="1079500"/>
          </a:xfrm>
        </p:grpSpPr>
        <p:sp>
          <p:nvSpPr>
            <p:cNvPr id="471" name="Bulle de texte"/>
            <p:cNvSpPr/>
            <p:nvPr/>
          </p:nvSpPr>
          <p:spPr>
            <a:xfrm>
              <a:off x="0" y="0"/>
              <a:ext cx="1524000" cy="1079500"/>
            </a:xfrm>
            <a:prstGeom prst="wedgeEllipseCallout">
              <a:avLst>
                <a:gd name="adj1" fmla="val -52500"/>
                <a:gd name="adj2" fmla="val 50000"/>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72" name="qui est mon prochain ?"/>
            <p:cNvSpPr txBox="1"/>
            <p:nvPr/>
          </p:nvSpPr>
          <p:spPr>
            <a:xfrm>
              <a:off x="223184" y="298449"/>
              <a:ext cx="1077632"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a:solidFill>
                    <a:srgbClr val="006600"/>
                  </a:solidFill>
                  <a:effectLst>
                    <a:outerShdw sx="100000" sy="100000" kx="0" ky="0" algn="b" rotWithShape="0" blurRad="38100" dist="38100" dir="2700000">
                      <a:srgbClr val="C0C0C0"/>
                    </a:outerShdw>
                  </a:effectLst>
                </a:defRPr>
              </a:lvl1pPr>
            </a:lstStyle>
            <a:p>
              <a:pPr/>
              <a:r>
                <a:t>qui est mon prochain ?</a:t>
              </a:r>
            </a:p>
          </p:txBody>
        </p:sp>
      </p:grpSp>
      <p:sp>
        <p:nvSpPr>
          <p:cNvPr id="474" name="ZoneTexte 7"/>
          <p:cNvSpPr txBox="1"/>
          <p:nvPr/>
        </p:nvSpPr>
        <p:spPr>
          <a:xfrm>
            <a:off x="9518207" y="6978352"/>
            <a:ext cx="51644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68">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468">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46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46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4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4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468">
                                            <p:txEl>
                                              <p:pRg st="7" end="7"/>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 fill="hold">
                                  <p:stCondLst>
                                    <p:cond delay="0"/>
                                  </p:stCondLst>
                                  <p:iterate type="el" backwards="0">
                                    <p:tmAbs val="0"/>
                                  </p:iterate>
                                  <p:childTnLst>
                                    <p:set>
                                      <p:cBhvr>
                                        <p:cTn id="37" fill="hold"/>
                                        <p:tgtEl>
                                          <p:spTgt spid="468">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468">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2" fill="hold">
                                  <p:stCondLst>
                                    <p:cond delay="0"/>
                                  </p:stCondLst>
                                  <p:iterate type="el" backwards="0">
                                    <p:tmAbs val="0"/>
                                  </p:iterate>
                                  <p:childTnLst>
                                    <p:set>
                                      <p:cBhvr>
                                        <p:cTn id="45" fill="hold"/>
                                        <p:tgtEl>
                                          <p:spTgt spid="47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3" fill="hold">
                                  <p:stCondLst>
                                    <p:cond delay="0"/>
                                  </p:stCondLst>
                                  <p:iterate type="el" backwards="0">
                                    <p:tmAbs val="0"/>
                                  </p:iterate>
                                  <p:childTnLst>
                                    <p:set>
                                      <p:cBhvr>
                                        <p:cTn id="49" fill="hold"/>
                                        <p:tgtEl>
                                          <p:spTgt spid="470">
                                            <p:bg/>
                                          </p:spTgt>
                                        </p:tgtEl>
                                        <p:attrNameLst>
                                          <p:attrName>style.visibility</p:attrName>
                                        </p:attrNameLst>
                                      </p:cBhvr>
                                      <p:to>
                                        <p:strVal val="visible"/>
                                      </p:to>
                                    </p:set>
                                  </p:childTnLst>
                                </p:cTn>
                              </p:par>
                              <p:par>
                                <p:cTn id="50" presetClass="entr" nodeType="withEffect" presetSubtype="0" presetID="1" grpId="3" fill="hold">
                                  <p:stCondLst>
                                    <p:cond delay="0"/>
                                  </p:stCondLst>
                                  <p:iterate type="el" backwards="0">
                                    <p:tmAbs val="0"/>
                                  </p:iterate>
                                  <p:childTnLst>
                                    <p:set>
                                      <p:cBhvr>
                                        <p:cTn id="51" fill="hold"/>
                                        <p:tgtEl>
                                          <p:spTgt spid="470">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3" fill="hold">
                                  <p:stCondLst>
                                    <p:cond delay="0"/>
                                  </p:stCondLst>
                                  <p:iterate type="el" backwards="0">
                                    <p:tmAbs val="0"/>
                                  </p:iterate>
                                  <p:childTnLst>
                                    <p:set>
                                      <p:cBhvr>
                                        <p:cTn id="55" fill="hold"/>
                                        <p:tgtEl>
                                          <p:spTgt spid="470">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3" fill="hold">
                                  <p:stCondLst>
                                    <p:cond delay="0"/>
                                  </p:stCondLst>
                                  <p:iterate type="el" backwards="0">
                                    <p:tmAbs val="0"/>
                                  </p:iterate>
                                  <p:childTnLst>
                                    <p:set>
                                      <p:cBhvr>
                                        <p:cTn id="59" fill="hold"/>
                                        <p:tgtEl>
                                          <p:spTgt spid="47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3" grpId="2"/>
      <p:bldP build="p" bldLvl="5" animBg="1" rev="0" advAuto="0" spid="470" grpId="3"/>
      <p:bldP build="p" bldLvl="5" animBg="1" rev="0" advAuto="0" spid="468"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Rectangle 1"/>
          <p:cNvSpPr txBox="1"/>
          <p:nvPr>
            <p:ph type="title"/>
          </p:nvPr>
        </p:nvSpPr>
        <p:spPr>
          <a:xfrm>
            <a:off x="184149" y="582612"/>
            <a:ext cx="5111876" cy="863938"/>
          </a:xfrm>
          <a:prstGeom prst="rect">
            <a:avLst/>
          </a:prstGeom>
        </p:spPr>
        <p:txBody>
          <a:bodyPr/>
          <a:lstStyle/>
          <a:p>
            <a:pPr algn="l" defTabSz="466344">
              <a:defRPr sz="2754"/>
            </a:pPr>
            <a:r>
              <a:t>Une motivation</a:t>
            </a:r>
            <a:br/>
            <a:r>
              <a:t> suprême</a:t>
            </a:r>
          </a:p>
        </p:txBody>
      </p:sp>
      <p:sp>
        <p:nvSpPr>
          <p:cNvPr id="477" name="Rectangle 2"/>
          <p:cNvSpPr txBox="1"/>
          <p:nvPr>
            <p:ph type="body" sz="quarter" idx="1"/>
          </p:nvPr>
        </p:nvSpPr>
        <p:spPr>
          <a:xfrm>
            <a:off x="5152702" y="113050"/>
            <a:ext cx="5111875" cy="1333501"/>
          </a:xfrm>
          <a:prstGeom prst="rect">
            <a:avLst/>
          </a:prstGeom>
        </p:spPr>
        <p:txBody>
          <a:bodyPr/>
          <a:lstStyle/>
          <a:p>
            <a:pPr marL="0" indent="254000">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000"/>
            </a:pPr>
            <a:r>
              <a:t>Bien-aimés, aimons-nous l’un l’autre, </a:t>
            </a:r>
            <a:br/>
            <a:r>
              <a:t>car l’amour est de Dieu, et </a:t>
            </a:r>
            <a:r>
              <a:rPr b="1">
                <a:solidFill>
                  <a:srgbClr val="FFC000"/>
                </a:solidFill>
              </a:rPr>
              <a:t>quiconque aime </a:t>
            </a:r>
            <a:br>
              <a:rPr b="1">
                <a:solidFill>
                  <a:srgbClr val="FFC000"/>
                </a:solidFill>
              </a:rPr>
            </a:br>
            <a:r>
              <a:rPr b="1">
                <a:solidFill>
                  <a:srgbClr val="FFC000"/>
                </a:solidFill>
              </a:rPr>
              <a:t>est né de Dieu</a:t>
            </a:r>
            <a:r>
              <a:rPr>
                <a:solidFill>
                  <a:srgbClr val="FFC000"/>
                </a:solidFill>
              </a:rPr>
              <a:t> </a:t>
            </a:r>
            <a:r>
              <a:t>et connaît Dieu</a:t>
            </a:r>
            <a:r>
              <a:rPr i="0"/>
              <a:t>      </a:t>
            </a:r>
            <a:r>
              <a:rPr i="0" sz="1400"/>
              <a:t>(1Jean 4. 7)</a:t>
            </a:r>
          </a:p>
        </p:txBody>
      </p:sp>
      <p:sp>
        <p:nvSpPr>
          <p:cNvPr id="478" name="Oval 3"/>
          <p:cNvSpPr/>
          <p:nvPr/>
        </p:nvSpPr>
        <p:spPr>
          <a:xfrm>
            <a:off x="7240588" y="1649413"/>
            <a:ext cx="2735263" cy="5232401"/>
          </a:xfrm>
          <a:prstGeom prst="ellipse">
            <a:avLst/>
          </a:prstGeom>
          <a:blipFill>
            <a:blip r:embed="rId2"/>
          </a:blipFill>
          <a:ln w="12700">
            <a:miter lim="400000"/>
          </a:ln>
        </p:spPr>
        <p:txBody>
          <a:bodyPr lIns="45719" rIns="45719"/>
          <a:lstStyle/>
          <a:p>
            <a:pPr>
              <a:defRPr>
                <a:solidFill>
                  <a:srgbClr val="FFFFFF"/>
                </a:solidFill>
              </a:defRPr>
            </a:pPr>
          </a:p>
        </p:txBody>
      </p:sp>
      <p:sp>
        <p:nvSpPr>
          <p:cNvPr id="479" name="Rectangle 4"/>
          <p:cNvSpPr txBox="1"/>
          <p:nvPr/>
        </p:nvSpPr>
        <p:spPr>
          <a:xfrm>
            <a:off x="7600950" y="2911474"/>
            <a:ext cx="2159000" cy="1066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buClr>
                <a:srgbClr val="FF0000"/>
              </a:buClr>
              <a:buSzPct val="125000"/>
              <a:buFont typeface="Gill Sans"/>
              <a:buChar char="•"/>
              <a:defRPr sz="1900">
                <a:solidFill>
                  <a:srgbClr val="FF0000"/>
                </a:solidFill>
              </a:defRPr>
            </a:pPr>
            <a:r>
              <a:t>Un projet</a:t>
            </a:r>
            <a:endParaRPr>
              <a:solidFill>
                <a:srgbClr val="FFFFFF"/>
              </a:solidFill>
            </a:endParaRPr>
          </a:p>
          <a:p>
            <a:pPr algn="l">
              <a:buClr>
                <a:srgbClr val="FF0000"/>
              </a:buClr>
              <a:buSzPct val="125000"/>
              <a:buFont typeface="Gill Sans"/>
              <a:buChar char="•"/>
              <a:defRPr sz="1900">
                <a:solidFill>
                  <a:srgbClr val="FF0000"/>
                </a:solidFill>
              </a:defRPr>
            </a:pPr>
            <a:r>
              <a:t>Savoir désherber</a:t>
            </a:r>
            <a:endParaRPr>
              <a:solidFill>
                <a:srgbClr val="FFFFFF"/>
              </a:solidFill>
            </a:endParaRPr>
          </a:p>
          <a:p>
            <a:pPr algn="l">
              <a:buClr>
                <a:srgbClr val="FF0000"/>
              </a:buClr>
              <a:buSzPct val="125000"/>
              <a:buFont typeface="Gill Sans"/>
              <a:buChar char="•"/>
              <a:defRPr sz="1900">
                <a:solidFill>
                  <a:srgbClr val="FF0000"/>
                </a:solidFill>
              </a:defRPr>
            </a:pPr>
            <a:r>
              <a:t>Du concret</a:t>
            </a:r>
            <a:endParaRPr>
              <a:solidFill>
                <a:srgbClr val="FFFFFF"/>
              </a:solidFill>
            </a:endParaRPr>
          </a:p>
          <a:p>
            <a:pPr algn="l">
              <a:buClr>
                <a:srgbClr val="FF0000"/>
              </a:buClr>
              <a:buSzPct val="125000"/>
              <a:buFont typeface="Gill Sans"/>
              <a:buChar char="•"/>
              <a:defRPr sz="1900">
                <a:solidFill>
                  <a:srgbClr val="FF0000"/>
                </a:solidFill>
              </a:defRPr>
            </a:pPr>
            <a:r>
              <a:t>Une motivation</a:t>
            </a:r>
          </a:p>
        </p:txBody>
      </p:sp>
      <p:grpSp>
        <p:nvGrpSpPr>
          <p:cNvPr id="482" name="AutoShape 5"/>
          <p:cNvGrpSpPr/>
          <p:nvPr/>
        </p:nvGrpSpPr>
        <p:grpSpPr>
          <a:xfrm>
            <a:off x="3994312" y="1376362"/>
            <a:ext cx="1524001" cy="1079501"/>
            <a:chOff x="0" y="0"/>
            <a:chExt cx="1524000" cy="1079500"/>
          </a:xfrm>
        </p:grpSpPr>
        <p:sp>
          <p:nvSpPr>
            <p:cNvPr id="480" name="Bulle de texte"/>
            <p:cNvSpPr/>
            <p:nvPr/>
          </p:nvSpPr>
          <p:spPr>
            <a:xfrm>
              <a:off x="0" y="0"/>
              <a:ext cx="1524000" cy="1079500"/>
            </a:xfrm>
            <a:prstGeom prst="wedgeEllipseCallout">
              <a:avLst>
                <a:gd name="adj1" fmla="val -52500"/>
                <a:gd name="adj2" fmla="val 50000"/>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81" name="Je n'y arrive pas..."/>
            <p:cNvSpPr txBox="1"/>
            <p:nvPr/>
          </p:nvSpPr>
          <p:spPr>
            <a:xfrm>
              <a:off x="223184" y="139699"/>
              <a:ext cx="1077632" cy="800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800">
                  <a:solidFill>
                    <a:srgbClr val="006600"/>
                  </a:solidFill>
                  <a:effectLst>
                    <a:outerShdw sx="100000" sy="100000" kx="0" ky="0" algn="b" rotWithShape="0" blurRad="38100" dist="38100" dir="2700000">
                      <a:srgbClr val="C0C0C0"/>
                    </a:outerShdw>
                  </a:effectLst>
                </a:defRPr>
              </a:lvl1pPr>
            </a:lstStyle>
            <a:p>
              <a:pPr/>
              <a:r>
                <a:t>Je n'y arrive pas...</a:t>
              </a:r>
            </a:p>
          </p:txBody>
        </p:sp>
      </p:grpSp>
      <p:sp>
        <p:nvSpPr>
          <p:cNvPr id="483" name="Rectangle 6"/>
          <p:cNvSpPr txBox="1"/>
          <p:nvPr/>
        </p:nvSpPr>
        <p:spPr>
          <a:xfrm>
            <a:off x="400050" y="2476413"/>
            <a:ext cx="6696075" cy="45626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solidFill>
                  <a:srgbClr val="FFC000"/>
                </a:solidFill>
              </a:defRPr>
            </a:pPr>
            <a:r>
              <a:t>MES CAPACITÉS</a:t>
            </a:r>
            <a:br/>
            <a:endParaRPr sz="18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Le comportement du prince </a:t>
            </a:r>
            <a:r>
              <a:rPr b="0" i="1" sz="1800" u="none">
                <a:solidFill>
                  <a:srgbClr val="FFFFFF"/>
                </a:solidFill>
              </a:rPr>
              <a:t>: Quiconque est </a:t>
            </a:r>
            <a:r>
              <a:rPr b="0" i="1" sz="1800" u="none"/>
              <a:t>né de Dieu </a:t>
            </a:r>
            <a:br>
              <a:rPr b="0" i="1" sz="1800" u="none"/>
            </a:br>
            <a:r>
              <a:rPr b="0" i="1" sz="1800" u="none">
                <a:solidFill>
                  <a:srgbClr val="FFFFFF"/>
                </a:solidFill>
              </a:rPr>
              <a:t>ne pratique pas le péché, car la semence de Dieu demeure en lui, </a:t>
            </a:r>
            <a:br>
              <a:rPr b="0" i="1" sz="1800" u="none">
                <a:solidFill>
                  <a:srgbClr val="FFFFFF"/>
                </a:solidFill>
              </a:rPr>
            </a:br>
            <a:r>
              <a:rPr b="0" i="1" sz="1800" u="none">
                <a:solidFill>
                  <a:srgbClr val="FFFFFF"/>
                </a:solidFill>
              </a:rPr>
              <a:t>et il ne peut pas pécher, parce qu’il est </a:t>
            </a:r>
            <a:r>
              <a:rPr b="0" i="1" sz="1800" u="none"/>
              <a:t>né de Dieu. </a:t>
            </a:r>
            <a:r>
              <a:rPr b="0" i="1" sz="1800" u="none">
                <a:solidFill>
                  <a:srgbClr val="FFFFFF"/>
                </a:solidFill>
              </a:rPr>
              <a:t>(1Jn 3. 9)</a:t>
            </a:r>
            <a:br>
              <a:rPr b="0" i="1" sz="1800" u="none">
                <a:solidFill>
                  <a:srgbClr val="FFFFFF"/>
                </a:solidFill>
              </a:rPr>
            </a:br>
            <a:endParaRPr i="1" sz="18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Être bien né</a:t>
            </a:r>
            <a:r>
              <a:rPr b="0"/>
              <a:t> </a:t>
            </a:r>
            <a:r>
              <a:rPr b="0" sz="1800" u="none">
                <a:solidFill>
                  <a:srgbClr val="FFFFFF"/>
                </a:solidFill>
              </a:rPr>
              <a:t>: </a:t>
            </a:r>
            <a:r>
              <a:rPr b="0" i="1" sz="1800" u="none">
                <a:solidFill>
                  <a:srgbClr val="FFFFFF"/>
                </a:solidFill>
              </a:rPr>
              <a:t>Quiconque croit que Jésus est le Christ, </a:t>
            </a:r>
            <a:br>
              <a:rPr b="0" i="1" sz="1800" u="none">
                <a:solidFill>
                  <a:srgbClr val="FFFFFF"/>
                </a:solidFill>
              </a:rPr>
            </a:br>
            <a:r>
              <a:rPr b="0" i="1" sz="1800" u="none">
                <a:solidFill>
                  <a:srgbClr val="FFFFFF"/>
                </a:solidFill>
              </a:rPr>
              <a:t>est </a:t>
            </a:r>
            <a:r>
              <a:rPr b="0" i="1" sz="1800" u="none"/>
              <a:t>né de Dieu</a:t>
            </a:r>
            <a:r>
              <a:rPr b="0" i="1" sz="1800" u="none">
                <a:solidFill>
                  <a:srgbClr val="FFFFFF"/>
                </a:solidFill>
              </a:rPr>
              <a:t>; et quiconque aime celui qui a engendré, </a:t>
            </a:r>
            <a:br>
              <a:rPr b="0" i="1" sz="1800" u="none">
                <a:solidFill>
                  <a:srgbClr val="FFFFFF"/>
                </a:solidFill>
              </a:rPr>
            </a:br>
            <a:r>
              <a:rPr b="0" i="1" sz="1800" u="none">
                <a:solidFill>
                  <a:srgbClr val="FFFFFF"/>
                </a:solidFill>
              </a:rPr>
              <a:t>aime aussi celui qui est engendré de lui. (1Jn 5. 1)</a:t>
            </a:r>
            <a:br>
              <a:rPr b="0" i="1" sz="1800" u="none">
                <a:solidFill>
                  <a:srgbClr val="FFFFFF"/>
                </a:solidFill>
              </a:rPr>
            </a:br>
            <a:endParaRPr i="1" sz="18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Le lieu des possibles</a:t>
            </a:r>
            <a:r>
              <a:rPr b="0"/>
              <a:t> </a:t>
            </a:r>
            <a:r>
              <a:rPr b="0" sz="1800" u="none"/>
              <a:t>: </a:t>
            </a:r>
            <a:r>
              <a:rPr b="0" i="1" sz="1800" u="none">
                <a:solidFill>
                  <a:srgbClr val="FFFFFF"/>
                </a:solidFill>
              </a:rPr>
              <a:t>Parce que tout ce qui est </a:t>
            </a:r>
            <a:r>
              <a:rPr b="0" i="1" sz="1800" u="none"/>
              <a:t>né de Dieu </a:t>
            </a:r>
            <a:br>
              <a:rPr b="0" i="1" sz="1800" u="none"/>
            </a:br>
            <a:r>
              <a:rPr b="0" i="1" sz="1800" u="none">
                <a:solidFill>
                  <a:srgbClr val="FFFFFF"/>
                </a:solidFill>
              </a:rPr>
              <a:t>est victorieux du monde; et c’est ici la victoire </a:t>
            </a:r>
            <a:br>
              <a:rPr b="0" i="1" sz="1800" u="none">
                <a:solidFill>
                  <a:srgbClr val="FFFFFF"/>
                </a:solidFill>
              </a:rPr>
            </a:br>
            <a:r>
              <a:rPr b="0" i="1" sz="1800" u="none">
                <a:solidFill>
                  <a:srgbClr val="FFFFFF"/>
                </a:solidFill>
              </a:rPr>
              <a:t>qui a vaincu le monde, savoir notre foi. (1Jn 5. 4)</a:t>
            </a:r>
            <a:br>
              <a:rPr b="0" i="1" sz="1800" u="none">
                <a:solidFill>
                  <a:srgbClr val="FFFFFF"/>
                </a:solidFill>
              </a:rPr>
            </a:br>
            <a:endParaRPr sz="18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 domaine à part</a:t>
            </a:r>
            <a:r>
              <a:rPr b="0"/>
              <a:t> </a:t>
            </a:r>
            <a:r>
              <a:rPr b="0" sz="1800" u="none">
                <a:solidFill>
                  <a:srgbClr val="FFFFFF"/>
                </a:solidFill>
              </a:rPr>
              <a:t>: </a:t>
            </a:r>
            <a:r>
              <a:rPr b="0" i="1" sz="1800" u="none">
                <a:solidFill>
                  <a:srgbClr val="FFFFFF"/>
                </a:solidFill>
              </a:rPr>
              <a:t>Nous savons que quiconque est </a:t>
            </a:r>
            <a:r>
              <a:rPr b="0" i="1" sz="1800" u="none"/>
              <a:t>né de Dieu </a:t>
            </a:r>
            <a:br>
              <a:rPr b="0" i="1" sz="1800" u="none"/>
            </a:br>
            <a:r>
              <a:rPr b="0" i="1" sz="1800" u="none">
                <a:solidFill>
                  <a:srgbClr val="FFFFFF"/>
                </a:solidFill>
              </a:rPr>
              <a:t>ne pèche pas, mais celui qui est </a:t>
            </a:r>
            <a:r>
              <a:rPr b="0" i="1" sz="1800" u="none"/>
              <a:t>né de Dieu </a:t>
            </a:r>
            <a:r>
              <a:rPr b="0" i="1" sz="1800" u="none">
                <a:solidFill>
                  <a:srgbClr val="FFFFFF"/>
                </a:solidFill>
              </a:rPr>
              <a:t>se conserve lui-même, </a:t>
            </a:r>
            <a:br>
              <a:rPr b="0" i="1" sz="1800" u="none">
                <a:solidFill>
                  <a:srgbClr val="FFFFFF"/>
                </a:solidFill>
              </a:rPr>
            </a:br>
            <a:r>
              <a:rPr b="0" i="1" sz="1800" u="none">
                <a:solidFill>
                  <a:srgbClr val="FFFFFF"/>
                </a:solidFill>
              </a:rPr>
              <a:t>et le méchant ne le touche pas. (1Jn 5. 18)</a:t>
            </a:r>
          </a:p>
        </p:txBody>
      </p:sp>
      <p:sp>
        <p:nvSpPr>
          <p:cNvPr id="484" name="ZoneTexte 7"/>
          <p:cNvSpPr txBox="1"/>
          <p:nvPr/>
        </p:nvSpPr>
        <p:spPr>
          <a:xfrm>
            <a:off x="9518207" y="6978352"/>
            <a:ext cx="51644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8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4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3" fill="hold">
                                  <p:stCondLst>
                                    <p:cond delay="0"/>
                                  </p:stCondLst>
                                  <p:iterate type="el" backwards="0">
                                    <p:tmAbs val="0"/>
                                  </p:iterate>
                                  <p:childTnLst>
                                    <p:set>
                                      <p:cBhvr>
                                        <p:cTn id="32" fill="hold"/>
                                        <p:tgtEl>
                                          <p:spTgt spid="479">
                                            <p:bg/>
                                          </p:spTgt>
                                        </p:tgtEl>
                                        <p:attrNameLst>
                                          <p:attrName>style.visibility</p:attrName>
                                        </p:attrNameLst>
                                      </p:cBhvr>
                                      <p:to>
                                        <p:strVal val="visible"/>
                                      </p:to>
                                    </p:set>
                                  </p:childTnLst>
                                </p:cTn>
                              </p:par>
                              <p:par>
                                <p:cTn id="33" presetClass="entr" nodeType="withEffect" presetSubtype="0" presetID="1" grpId="3" fill="hold">
                                  <p:stCondLst>
                                    <p:cond delay="0"/>
                                  </p:stCondLst>
                                  <p:iterate type="el" backwards="0">
                                    <p:tmAbs val="0"/>
                                  </p:iterate>
                                  <p:childTnLst>
                                    <p:set>
                                      <p:cBhvr>
                                        <p:cTn id="34" fill="hold"/>
                                        <p:tgtEl>
                                          <p:spTgt spid="47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3" fill="hold">
                                  <p:stCondLst>
                                    <p:cond delay="0"/>
                                  </p:stCondLst>
                                  <p:iterate type="el" backwards="0">
                                    <p:tmAbs val="0"/>
                                  </p:iterate>
                                  <p:childTnLst>
                                    <p:set>
                                      <p:cBhvr>
                                        <p:cTn id="38" fill="hold"/>
                                        <p:tgtEl>
                                          <p:spTgt spid="479">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3" fill="hold">
                                  <p:stCondLst>
                                    <p:cond delay="0"/>
                                  </p:stCondLst>
                                  <p:iterate type="el" backwards="0">
                                    <p:tmAbs val="0"/>
                                  </p:iterate>
                                  <p:childTnLst>
                                    <p:set>
                                      <p:cBhvr>
                                        <p:cTn id="42" fill="hold"/>
                                        <p:tgtEl>
                                          <p:spTgt spid="479">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3" fill="hold">
                                  <p:stCondLst>
                                    <p:cond delay="0"/>
                                  </p:stCondLst>
                                  <p:iterate type="el" backwards="0">
                                    <p:tmAbs val="0"/>
                                  </p:iterate>
                                  <p:childTnLst>
                                    <p:set>
                                      <p:cBhvr>
                                        <p:cTn id="46" fill="hold"/>
                                        <p:tgtEl>
                                          <p:spTgt spid="47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2" grpId="2"/>
      <p:bldP build="p" bldLvl="5" animBg="1" rev="0" advAuto="0" spid="479" grpId="3"/>
      <p:bldP build="p" bldLvl="5" animBg="1" rev="0" advAuto="0" spid="483"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Rectangle 1"/>
          <p:cNvSpPr txBox="1"/>
          <p:nvPr>
            <p:ph type="title"/>
          </p:nvPr>
        </p:nvSpPr>
        <p:spPr>
          <a:xfrm>
            <a:off x="327025" y="419101"/>
            <a:ext cx="4608513" cy="868363"/>
          </a:xfrm>
          <a:prstGeom prst="rect">
            <a:avLst/>
          </a:prstGeom>
        </p:spPr>
        <p:txBody>
          <a:bodyPr/>
          <a:lstStyle/>
          <a:p>
            <a:pPr algn="l" defTabSz="466344">
              <a:defRPr sz="2754"/>
            </a:pPr>
            <a:r>
              <a:t>Une relation </a:t>
            </a:r>
            <a:br/>
            <a:r>
              <a:t>puissante</a:t>
            </a:r>
          </a:p>
        </p:txBody>
      </p:sp>
      <p:sp>
        <p:nvSpPr>
          <p:cNvPr id="487" name="Rectangle 2"/>
          <p:cNvSpPr txBox="1"/>
          <p:nvPr>
            <p:ph type="body" sz="quarter" idx="1"/>
          </p:nvPr>
        </p:nvSpPr>
        <p:spPr>
          <a:xfrm>
            <a:off x="5367337" y="138112"/>
            <a:ext cx="4606926" cy="1943101"/>
          </a:xfrm>
          <a:prstGeom prst="rect">
            <a:avLst/>
          </a:prstGeom>
        </p:spPr>
        <p:txBody>
          <a:bodyPr/>
          <a:lstStyle/>
          <a:p>
            <a:pPr marL="0" indent="254000" algn="r">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000"/>
            </a:pPr>
            <a:r>
              <a:t>Et nous avons connu et cru l’amour </a:t>
            </a:r>
            <a:br/>
            <a:r>
              <a:t>que Dieu a pour nous. </a:t>
            </a:r>
            <a:br/>
            <a:r>
              <a:t>Dieu est amour, </a:t>
            </a:r>
            <a:br/>
            <a:r>
              <a:t>et celui qui demeure dans l’amour, </a:t>
            </a:r>
            <a:br/>
            <a:r>
              <a:rPr b="1">
                <a:solidFill>
                  <a:srgbClr val="FFC000"/>
                </a:solidFill>
              </a:rPr>
              <a:t>demeure en Dieu et Dieu en lui</a:t>
            </a:r>
            <a:r>
              <a:rPr sz="1600"/>
              <a:t>.</a:t>
            </a:r>
            <a:r>
              <a:rPr i="0" sz="1600"/>
              <a:t>    </a:t>
            </a:r>
            <a:br>
              <a:rPr i="0" sz="1600"/>
            </a:br>
            <a:r>
              <a:rPr i="0" sz="1600"/>
              <a:t>(1Jn 4. 16)</a:t>
            </a:r>
          </a:p>
        </p:txBody>
      </p:sp>
      <p:sp>
        <p:nvSpPr>
          <p:cNvPr id="488" name="Oval 3"/>
          <p:cNvSpPr/>
          <p:nvPr/>
        </p:nvSpPr>
        <p:spPr>
          <a:xfrm>
            <a:off x="7745413" y="2178050"/>
            <a:ext cx="2303463" cy="5232400"/>
          </a:xfrm>
          <a:prstGeom prst="ellipse">
            <a:avLst/>
          </a:prstGeom>
          <a:blipFill>
            <a:blip r:embed="rId2"/>
          </a:blipFill>
          <a:ln w="12700">
            <a:miter lim="400000"/>
          </a:ln>
        </p:spPr>
        <p:txBody>
          <a:bodyPr lIns="45719" rIns="45719"/>
          <a:lstStyle/>
          <a:p>
            <a:pPr>
              <a:defRPr>
                <a:solidFill>
                  <a:srgbClr val="FFFFFF"/>
                </a:solidFill>
              </a:defRPr>
            </a:pPr>
          </a:p>
        </p:txBody>
      </p:sp>
      <p:sp>
        <p:nvSpPr>
          <p:cNvPr id="489" name="Rectangle 4"/>
          <p:cNvSpPr txBox="1"/>
          <p:nvPr/>
        </p:nvSpPr>
        <p:spPr>
          <a:xfrm>
            <a:off x="7974013" y="3517900"/>
            <a:ext cx="2146301" cy="1333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buClr>
                <a:srgbClr val="FF0000"/>
              </a:buClr>
              <a:buSzPct val="125000"/>
              <a:buFont typeface="Gill Sans"/>
              <a:buChar char="•"/>
              <a:defRPr sz="1900">
                <a:solidFill>
                  <a:srgbClr val="FF0000"/>
                </a:solidFill>
              </a:defRPr>
            </a:pPr>
            <a:r>
              <a:t>Un projet</a:t>
            </a:r>
            <a:endParaRPr>
              <a:solidFill>
                <a:srgbClr val="FFFFFF"/>
              </a:solidFill>
            </a:endParaRPr>
          </a:p>
          <a:p>
            <a:pPr algn="l">
              <a:buClr>
                <a:srgbClr val="FF0000"/>
              </a:buClr>
              <a:buSzPct val="125000"/>
              <a:buFont typeface="Gill Sans"/>
              <a:buChar char="•"/>
              <a:defRPr sz="1900">
                <a:solidFill>
                  <a:srgbClr val="FF0000"/>
                </a:solidFill>
              </a:defRPr>
            </a:pPr>
            <a:r>
              <a:t>Savoir désherber</a:t>
            </a:r>
            <a:endParaRPr>
              <a:solidFill>
                <a:srgbClr val="FFFFFF"/>
              </a:solidFill>
            </a:endParaRPr>
          </a:p>
          <a:p>
            <a:pPr algn="l">
              <a:buClr>
                <a:srgbClr val="FF0000"/>
              </a:buClr>
              <a:buSzPct val="125000"/>
              <a:buFont typeface="Gill Sans"/>
              <a:buChar char="•"/>
              <a:defRPr sz="1900">
                <a:solidFill>
                  <a:srgbClr val="FF0000"/>
                </a:solidFill>
              </a:defRPr>
            </a:pPr>
            <a:r>
              <a:t>Du concret</a:t>
            </a:r>
            <a:endParaRPr>
              <a:solidFill>
                <a:srgbClr val="FFFFFF"/>
              </a:solidFill>
            </a:endParaRPr>
          </a:p>
          <a:p>
            <a:pPr algn="l">
              <a:buClr>
                <a:srgbClr val="FF0000"/>
              </a:buClr>
              <a:buSzPct val="125000"/>
              <a:buFont typeface="Gill Sans"/>
              <a:buChar char="•"/>
              <a:defRPr sz="1900">
                <a:solidFill>
                  <a:srgbClr val="FF0000"/>
                </a:solidFill>
              </a:defRPr>
            </a:pPr>
            <a:r>
              <a:t>Une motivation</a:t>
            </a:r>
            <a:endParaRPr>
              <a:solidFill>
                <a:srgbClr val="FFFFFF"/>
              </a:solidFill>
            </a:endParaRPr>
          </a:p>
          <a:p>
            <a:pPr algn="l">
              <a:buClr>
                <a:srgbClr val="FF0000"/>
              </a:buClr>
              <a:buSzPct val="125000"/>
              <a:buFont typeface="Gill Sans"/>
              <a:buChar char="•"/>
              <a:defRPr sz="1900">
                <a:solidFill>
                  <a:srgbClr val="FF0000"/>
                </a:solidFill>
              </a:defRPr>
            </a:pPr>
            <a:r>
              <a:t>Une relation</a:t>
            </a:r>
          </a:p>
        </p:txBody>
      </p:sp>
      <p:grpSp>
        <p:nvGrpSpPr>
          <p:cNvPr id="492" name="AutoShape 5"/>
          <p:cNvGrpSpPr/>
          <p:nvPr/>
        </p:nvGrpSpPr>
        <p:grpSpPr>
          <a:xfrm>
            <a:off x="4000500" y="1289050"/>
            <a:ext cx="1524000" cy="1079500"/>
            <a:chOff x="0" y="0"/>
            <a:chExt cx="1524000" cy="1079500"/>
          </a:xfrm>
        </p:grpSpPr>
        <p:sp>
          <p:nvSpPr>
            <p:cNvPr id="490" name="Bulle de texte"/>
            <p:cNvSpPr/>
            <p:nvPr/>
          </p:nvSpPr>
          <p:spPr>
            <a:xfrm>
              <a:off x="0" y="0"/>
              <a:ext cx="1524000" cy="1079500"/>
            </a:xfrm>
            <a:prstGeom prst="wedgeEllipseCallout">
              <a:avLst>
                <a:gd name="adj1" fmla="val -52500"/>
                <a:gd name="adj2" fmla="val 50000"/>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91" name="J'aimerais voir Dieu !"/>
            <p:cNvSpPr txBox="1"/>
            <p:nvPr/>
          </p:nvSpPr>
          <p:spPr>
            <a:xfrm>
              <a:off x="223184" y="298449"/>
              <a:ext cx="1077632"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a:solidFill>
                    <a:srgbClr val="006600"/>
                  </a:solidFill>
                  <a:effectLst>
                    <a:outerShdw sx="100000" sy="100000" kx="0" ky="0" algn="b" rotWithShape="0" blurRad="38100" dist="38100" dir="2700000">
                      <a:srgbClr val="C0C0C0"/>
                    </a:outerShdw>
                  </a:effectLst>
                </a:defRPr>
              </a:lvl1pPr>
            </a:lstStyle>
            <a:p>
              <a:pPr/>
              <a:r>
                <a:t>J'aimerais voir Dieu !</a:t>
              </a:r>
            </a:p>
          </p:txBody>
        </p:sp>
      </p:grpSp>
      <p:sp>
        <p:nvSpPr>
          <p:cNvPr id="493" name="Rectangle 6"/>
          <p:cNvSpPr txBox="1"/>
          <p:nvPr/>
        </p:nvSpPr>
        <p:spPr>
          <a:xfrm>
            <a:off x="399989" y="2187401"/>
            <a:ext cx="8208961" cy="506129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solidFill>
                  <a:srgbClr val="FFC000"/>
                </a:solidFill>
              </a:defRPr>
            </a:pPr>
            <a:r>
              <a:t>EN RELATION AVEC DIEU</a:t>
            </a:r>
            <a:br/>
            <a:endParaRPr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Des paroles </a:t>
            </a:r>
            <a:r>
              <a:rPr b="0" i="1" sz="1600" u="none">
                <a:solidFill>
                  <a:srgbClr val="FFFFFF"/>
                </a:solidFill>
              </a:rPr>
              <a:t>: </a:t>
            </a:r>
            <a:r>
              <a:rPr b="0" i="1" sz="1800" u="none">
                <a:solidFill>
                  <a:srgbClr val="FFFFFF"/>
                </a:solidFill>
              </a:rPr>
              <a:t>si ce que vous avez entendu dès le commencement </a:t>
            </a:r>
            <a:r>
              <a:rPr b="0" i="1" sz="1800" u="none"/>
              <a:t>demeure</a:t>
            </a:r>
            <a:r>
              <a:rPr b="0" i="1" sz="1800" u="none">
                <a:solidFill>
                  <a:srgbClr val="FFFFFF"/>
                </a:solidFill>
              </a:rPr>
              <a:t> </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800">
                <a:solidFill>
                  <a:srgbClr val="FFFFFF"/>
                </a:solidFill>
              </a:defRPr>
            </a:pPr>
            <a:r>
              <a:t>en vous, vous aussi vous demeurerez dans le Fils et dans le Père</a:t>
            </a:r>
            <a:r>
              <a:rPr sz="1600"/>
              <a:t>. </a:t>
            </a:r>
            <a:r>
              <a:rPr i="0" sz="1600"/>
              <a:t>(1Jn 2. 24)</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6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L'Esprit</a:t>
            </a:r>
            <a:r>
              <a:rPr b="0" u="none">
                <a:solidFill>
                  <a:srgbClr val="FFFFFF"/>
                </a:solidFill>
              </a:rPr>
              <a:t> </a:t>
            </a:r>
            <a:r>
              <a:rPr b="0" sz="1800" u="none">
                <a:solidFill>
                  <a:srgbClr val="FFFFFF"/>
                </a:solidFill>
              </a:rPr>
              <a:t>: </a:t>
            </a:r>
            <a:r>
              <a:rPr b="0" i="1" sz="1800" u="none">
                <a:solidFill>
                  <a:srgbClr val="FFFFFF"/>
                </a:solidFill>
              </a:rPr>
              <a:t>l’onction que vous avez reçue de lui </a:t>
            </a:r>
            <a:r>
              <a:rPr b="0" i="1" sz="1800" u="none"/>
              <a:t>demeure</a:t>
            </a:r>
            <a:r>
              <a:rPr b="0" i="1" sz="1800" u="none">
                <a:solidFill>
                  <a:srgbClr val="FFFFFF"/>
                </a:solidFill>
              </a:rPr>
              <a:t> en vous</a:t>
            </a:r>
            <a:r>
              <a:rPr b="0" i="1" sz="1600" u="none">
                <a:solidFill>
                  <a:srgbClr val="FFFFFF"/>
                </a:solidFill>
              </a:rPr>
              <a:t>,  </a:t>
            </a:r>
            <a:r>
              <a:rPr b="0" sz="1400" u="none">
                <a:solidFill>
                  <a:srgbClr val="FFFFFF"/>
                </a:solidFill>
              </a:rPr>
              <a:t>(1Jn 2. 27</a:t>
            </a:r>
            <a:r>
              <a:rPr b="0" sz="1600" u="none">
                <a:solidFill>
                  <a:srgbClr val="FFFFFF"/>
                </a:solidFill>
              </a:rPr>
              <a:t>)</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6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puissance</a:t>
            </a:r>
            <a:r>
              <a:rPr b="0"/>
              <a:t> </a:t>
            </a:r>
            <a:r>
              <a:rPr b="0" sz="1600" u="none">
                <a:solidFill>
                  <a:srgbClr val="FFFFFF"/>
                </a:solidFill>
              </a:rPr>
              <a:t>: </a:t>
            </a:r>
            <a:r>
              <a:rPr b="0" i="1" sz="1800" u="none">
                <a:solidFill>
                  <a:srgbClr val="FFFFFF"/>
                </a:solidFill>
              </a:rPr>
              <a:t>Quiconque </a:t>
            </a:r>
            <a:r>
              <a:rPr b="0" i="1" sz="1800" u="none"/>
              <a:t>demeure</a:t>
            </a:r>
            <a:r>
              <a:rPr b="0" i="1" sz="1800" u="none">
                <a:solidFill>
                  <a:srgbClr val="FFFFFF"/>
                </a:solidFill>
              </a:rPr>
              <a:t> en lui ne pèche pas  </a:t>
            </a:r>
            <a:r>
              <a:rPr b="0" sz="1600" u="none">
                <a:solidFill>
                  <a:srgbClr val="FFFFFF"/>
                </a:solidFill>
              </a:rPr>
              <a:t>(1Jn 3. 6)</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6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perte</a:t>
            </a:r>
            <a:r>
              <a:rPr b="0"/>
              <a:t> </a:t>
            </a:r>
            <a:r>
              <a:rPr b="0" sz="1600" u="none">
                <a:solidFill>
                  <a:srgbClr val="FFFFFF"/>
                </a:solidFill>
              </a:rPr>
              <a:t>: </a:t>
            </a:r>
            <a:r>
              <a:rPr b="0" i="1" sz="1800" u="none">
                <a:solidFill>
                  <a:srgbClr val="FFFFFF"/>
                </a:solidFill>
              </a:rPr>
              <a:t>celui qui n’aime pas son frère  </a:t>
            </a:r>
            <a:r>
              <a:rPr b="0" i="1" sz="1800" u="none"/>
              <a:t>demeure</a:t>
            </a:r>
            <a:r>
              <a:rPr b="0" i="1" sz="1800" u="none">
                <a:solidFill>
                  <a:srgbClr val="FFFFFF"/>
                </a:solidFill>
              </a:rPr>
              <a:t> dans la mort</a:t>
            </a:r>
            <a:r>
              <a:rPr b="0" i="1" sz="1600" u="none">
                <a:solidFill>
                  <a:srgbClr val="FFFFFF"/>
                </a:solidFill>
              </a:rPr>
              <a:t>. </a:t>
            </a:r>
            <a:r>
              <a:rPr b="0" sz="1600" u="none">
                <a:solidFill>
                  <a:srgbClr val="FFFFFF"/>
                </a:solidFill>
              </a:rPr>
              <a:t>(3. 14)</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6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manifestation</a:t>
            </a:r>
            <a:r>
              <a:rPr b="0"/>
              <a:t> </a:t>
            </a:r>
            <a:r>
              <a:rPr b="0" sz="1600" u="none">
                <a:solidFill>
                  <a:srgbClr val="FFFFFF"/>
                </a:solidFill>
              </a:rPr>
              <a:t>: </a:t>
            </a:r>
            <a:r>
              <a:rPr b="0" i="1" sz="1800" u="none">
                <a:solidFill>
                  <a:srgbClr val="FFFFFF"/>
                </a:solidFill>
              </a:rPr>
              <a:t>celui qui a les biens de ce monde, </a:t>
            </a:r>
            <a:br>
              <a:rPr b="0" i="1" sz="1800" u="none">
                <a:solidFill>
                  <a:srgbClr val="FFFFFF"/>
                </a:solidFill>
              </a:rPr>
            </a:br>
            <a:r>
              <a:rPr b="0" i="1" sz="1800" u="none">
                <a:solidFill>
                  <a:srgbClr val="FFFFFF"/>
                </a:solidFill>
              </a:rPr>
              <a:t>et qui voit son frère dans le besoin, et qui lui ferme ses entrailles, </a:t>
            </a:r>
            <a:br>
              <a:rPr b="0" i="1" sz="1800" u="none">
                <a:solidFill>
                  <a:srgbClr val="FFFFFF"/>
                </a:solidFill>
              </a:rPr>
            </a:br>
            <a:r>
              <a:rPr b="0" i="1" sz="1800" u="none">
                <a:solidFill>
                  <a:srgbClr val="FFFFFF"/>
                </a:solidFill>
              </a:rPr>
              <a:t>comment l’amour de Dieu </a:t>
            </a:r>
            <a:r>
              <a:rPr b="0" i="1" sz="1800" u="none"/>
              <a:t>demeure</a:t>
            </a:r>
            <a:r>
              <a:rPr b="0" i="1" sz="1800" u="none">
                <a:solidFill>
                  <a:srgbClr val="FFFFFF"/>
                </a:solidFill>
              </a:rPr>
              <a:t>-t-il en lui ? </a:t>
            </a:r>
            <a:r>
              <a:rPr b="0" i="1" sz="1600" u="none">
                <a:solidFill>
                  <a:srgbClr val="FFFFFF"/>
                </a:solidFill>
              </a:rPr>
              <a:t>(1Jn 3. 17)</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6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présence</a:t>
            </a:r>
            <a:r>
              <a:rPr b="0"/>
              <a:t> </a:t>
            </a:r>
            <a:r>
              <a:rPr b="0" u="none">
                <a:solidFill>
                  <a:srgbClr val="FFFFFF"/>
                </a:solidFill>
              </a:rPr>
              <a:t>: </a:t>
            </a:r>
            <a:r>
              <a:rPr b="0" i="1" sz="1800" u="none">
                <a:solidFill>
                  <a:srgbClr val="FFFFFF"/>
                </a:solidFill>
              </a:rPr>
              <a:t>si nous nous aimons l’un l’autre, Dieu </a:t>
            </a:r>
            <a:r>
              <a:rPr b="0" i="1" sz="1800" u="none"/>
              <a:t>demeure</a:t>
            </a:r>
            <a:r>
              <a:rPr b="0" i="1" sz="1800" u="none">
                <a:solidFill>
                  <a:srgbClr val="FFFFFF"/>
                </a:solidFill>
              </a:rPr>
              <a:t> en nous </a:t>
            </a:r>
            <a:br>
              <a:rPr b="0" i="1" sz="1800" u="none">
                <a:solidFill>
                  <a:srgbClr val="FFFFFF"/>
                </a:solidFill>
              </a:rPr>
            </a:br>
            <a:r>
              <a:rPr b="0" i="1" sz="1800" u="none">
                <a:solidFill>
                  <a:srgbClr val="FFFFFF"/>
                </a:solidFill>
              </a:rPr>
              <a:t>                                                                                                                </a:t>
            </a:r>
            <a:r>
              <a:rPr b="0" sz="1600" u="none">
                <a:solidFill>
                  <a:srgbClr val="FFFFFF"/>
                </a:solidFill>
              </a:rPr>
              <a:t>(4. 12)</a:t>
            </a:r>
            <a:endParaRPr i="1"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Une condition</a:t>
            </a:r>
            <a:r>
              <a:rPr b="0"/>
              <a:t> </a:t>
            </a:r>
            <a:r>
              <a:rPr b="0" sz="1600" u="none">
                <a:solidFill>
                  <a:srgbClr val="FFFFFF"/>
                </a:solidFill>
              </a:rPr>
              <a:t>: </a:t>
            </a:r>
            <a:r>
              <a:rPr b="0" i="1" sz="1800" u="none">
                <a:solidFill>
                  <a:srgbClr val="FFFFFF"/>
                </a:solidFill>
              </a:rPr>
              <a:t>Quiconque confessera que Jésus est le Fils de Dieu, </a:t>
            </a:r>
            <a:br>
              <a:rPr b="0" i="1" sz="1800" u="none">
                <a:solidFill>
                  <a:srgbClr val="FFFFFF"/>
                </a:solidFill>
              </a:rPr>
            </a:br>
            <a:r>
              <a:rPr b="0" i="1" sz="1800" u="none">
                <a:solidFill>
                  <a:srgbClr val="FFFFFF"/>
                </a:solidFill>
              </a:rPr>
              <a:t>Dieu </a:t>
            </a:r>
            <a:r>
              <a:rPr b="0" i="1" sz="1800" u="none"/>
              <a:t>demeure</a:t>
            </a:r>
            <a:r>
              <a:rPr b="0" i="1" sz="1800" u="none">
                <a:solidFill>
                  <a:srgbClr val="FFFFFF"/>
                </a:solidFill>
              </a:rPr>
              <a:t> en lui et lui en Dieu</a:t>
            </a:r>
            <a:r>
              <a:rPr b="0" i="1" sz="1600" u="none">
                <a:solidFill>
                  <a:srgbClr val="FFFFFF"/>
                </a:solidFill>
              </a:rPr>
              <a:t>.  </a:t>
            </a:r>
            <a:r>
              <a:rPr b="0" sz="1600" u="none">
                <a:solidFill>
                  <a:srgbClr val="FFFFFF"/>
                </a:solidFill>
              </a:rPr>
              <a:t>(1Jn 4. 15)</a:t>
            </a:r>
          </a:p>
        </p:txBody>
      </p:sp>
      <p:sp>
        <p:nvSpPr>
          <p:cNvPr id="494" name="ZoneTexte 7"/>
          <p:cNvSpPr txBox="1"/>
          <p:nvPr/>
        </p:nvSpPr>
        <p:spPr>
          <a:xfrm>
            <a:off x="9518207" y="6978352"/>
            <a:ext cx="51644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19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93">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493">
                                            <p:txEl>
                                              <p:pRg st="2" end="2"/>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1" fill="hold">
                                  <p:stCondLst>
                                    <p:cond delay="0"/>
                                  </p:stCondLst>
                                  <p:iterate type="el" backwards="0">
                                    <p:tmAbs val="0"/>
                                  </p:iterate>
                                  <p:childTnLst>
                                    <p:set>
                                      <p:cBhvr>
                                        <p:cTn id="18" fill="hold"/>
                                        <p:tgtEl>
                                          <p:spTgt spid="4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493">
                                            <p:txEl>
                                              <p:pRg st="4" end="4"/>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49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1" fill="hold">
                                  <p:stCondLst>
                                    <p:cond delay="0"/>
                                  </p:stCondLst>
                                  <p:iterate type="el" backwards="0">
                                    <p:tmAbs val="0"/>
                                  </p:iterate>
                                  <p:childTnLst>
                                    <p:set>
                                      <p:cBhvr>
                                        <p:cTn id="29" fill="hold"/>
                                        <p:tgtEl>
                                          <p:spTgt spid="493">
                                            <p:txEl>
                                              <p:pRg st="6" end="6"/>
                                            </p:txEl>
                                          </p:spTgt>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1" fill="hold">
                                  <p:stCondLst>
                                    <p:cond delay="0"/>
                                  </p:stCondLst>
                                  <p:iterate type="el" backwards="0">
                                    <p:tmAbs val="0"/>
                                  </p:iterate>
                                  <p:childTnLst>
                                    <p:set>
                                      <p:cBhvr>
                                        <p:cTn id="32" fill="hold"/>
                                        <p:tgtEl>
                                          <p:spTgt spid="49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493">
                                            <p:txEl>
                                              <p:pRg st="8" end="8"/>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 fill="hold">
                                  <p:stCondLst>
                                    <p:cond delay="0"/>
                                  </p:stCondLst>
                                  <p:iterate type="el" backwards="0">
                                    <p:tmAbs val="0"/>
                                  </p:iterate>
                                  <p:childTnLst>
                                    <p:set>
                                      <p:cBhvr>
                                        <p:cTn id="39" fill="hold"/>
                                        <p:tgtEl>
                                          <p:spTgt spid="49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493">
                                            <p:txEl>
                                              <p:pRg st="10" end="10"/>
                                            </p:txEl>
                                          </p:spTgt>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1" fill="hold">
                                  <p:stCondLst>
                                    <p:cond delay="0"/>
                                  </p:stCondLst>
                                  <p:iterate type="el" backwards="0">
                                    <p:tmAbs val="0"/>
                                  </p:iterate>
                                  <p:childTnLst>
                                    <p:set>
                                      <p:cBhvr>
                                        <p:cTn id="46" fill="hold"/>
                                        <p:tgtEl>
                                          <p:spTgt spid="49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49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49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2" fill="hold">
                                  <p:stCondLst>
                                    <p:cond delay="0"/>
                                  </p:stCondLst>
                                  <p:iterate type="el" backwards="0">
                                    <p:tmAbs val="0"/>
                                  </p:iterate>
                                  <p:childTnLst>
                                    <p:set>
                                      <p:cBhvr>
                                        <p:cTn id="58" fill="hold"/>
                                        <p:tgtEl>
                                          <p:spTgt spid="49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3" fill="hold">
                                  <p:stCondLst>
                                    <p:cond delay="0"/>
                                  </p:stCondLst>
                                  <p:iterate type="el" backwards="0">
                                    <p:tmAbs val="0"/>
                                  </p:iterate>
                                  <p:childTnLst>
                                    <p:set>
                                      <p:cBhvr>
                                        <p:cTn id="62" fill="hold"/>
                                        <p:tgtEl>
                                          <p:spTgt spid="489">
                                            <p:bg/>
                                          </p:spTgt>
                                        </p:tgtEl>
                                        <p:attrNameLst>
                                          <p:attrName>style.visibility</p:attrName>
                                        </p:attrNameLst>
                                      </p:cBhvr>
                                      <p:to>
                                        <p:strVal val="visible"/>
                                      </p:to>
                                    </p:set>
                                  </p:childTnLst>
                                </p:cTn>
                              </p:par>
                              <p:par>
                                <p:cTn id="63" presetClass="entr" nodeType="withEffect" presetSubtype="0" presetID="1" grpId="3" fill="hold">
                                  <p:stCondLst>
                                    <p:cond delay="0"/>
                                  </p:stCondLst>
                                  <p:iterate type="el" backwards="0">
                                    <p:tmAbs val="0"/>
                                  </p:iterate>
                                  <p:childTnLst>
                                    <p:set>
                                      <p:cBhvr>
                                        <p:cTn id="64" fill="hold"/>
                                        <p:tgtEl>
                                          <p:spTgt spid="489">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3" fill="hold">
                                  <p:stCondLst>
                                    <p:cond delay="0"/>
                                  </p:stCondLst>
                                  <p:iterate type="el" backwards="0">
                                    <p:tmAbs val="0"/>
                                  </p:iterate>
                                  <p:childTnLst>
                                    <p:set>
                                      <p:cBhvr>
                                        <p:cTn id="68" fill="hold"/>
                                        <p:tgtEl>
                                          <p:spTgt spid="489">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3" fill="hold">
                                  <p:stCondLst>
                                    <p:cond delay="0"/>
                                  </p:stCondLst>
                                  <p:iterate type="el" backwards="0">
                                    <p:tmAbs val="0"/>
                                  </p:iterate>
                                  <p:childTnLst>
                                    <p:set>
                                      <p:cBhvr>
                                        <p:cTn id="72" fill="hold"/>
                                        <p:tgtEl>
                                          <p:spTgt spid="489">
                                            <p:txEl>
                                              <p:pRg st="2" end="2"/>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3" fill="hold">
                                  <p:stCondLst>
                                    <p:cond delay="0"/>
                                  </p:stCondLst>
                                  <p:iterate type="el" backwards="0">
                                    <p:tmAbs val="0"/>
                                  </p:iterate>
                                  <p:childTnLst>
                                    <p:set>
                                      <p:cBhvr>
                                        <p:cTn id="76" fill="hold"/>
                                        <p:tgtEl>
                                          <p:spTgt spid="489">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0" presetID="1" grpId="3" fill="hold">
                                  <p:stCondLst>
                                    <p:cond delay="0"/>
                                  </p:stCondLst>
                                  <p:iterate type="el" backwards="0">
                                    <p:tmAbs val="0"/>
                                  </p:iterate>
                                  <p:childTnLst>
                                    <p:set>
                                      <p:cBhvr>
                                        <p:cTn id="80" fill="hold"/>
                                        <p:tgtEl>
                                          <p:spTgt spid="48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89" grpId="3"/>
      <p:bldP build="whole" bldLvl="1" animBg="1" rev="0" advAuto="0" spid="492" grpId="2"/>
      <p:bldP build="p" bldLvl="5" animBg="1" rev="0" advAuto="0" spid="493"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ctangle 1"/>
          <p:cNvSpPr txBox="1"/>
          <p:nvPr>
            <p:ph type="title"/>
          </p:nvPr>
        </p:nvSpPr>
        <p:spPr>
          <a:xfrm>
            <a:off x="3410070" y="1408040"/>
            <a:ext cx="6480176" cy="877128"/>
          </a:xfrm>
          <a:prstGeom prst="rect">
            <a:avLst/>
          </a:prstGeom>
        </p:spPr>
        <p:txBody>
          <a:bodyPr/>
          <a:lstStyle/>
          <a:p>
            <a:pPr defTabSz="768095">
              <a:defRPr sz="5376"/>
            </a:pPr>
            <a:r>
              <a:t>les </a:t>
            </a:r>
            <a:r>
              <a:rPr b="1" i="1">
                <a:solidFill>
                  <a:srgbClr val="00B050"/>
                </a:solidFill>
              </a:rPr>
              <a:t>PEURS</a:t>
            </a:r>
          </a:p>
        </p:txBody>
      </p:sp>
      <p:sp>
        <p:nvSpPr>
          <p:cNvPr id="185" name="Rectangle 2"/>
          <p:cNvSpPr txBox="1"/>
          <p:nvPr>
            <p:ph type="body" idx="1"/>
          </p:nvPr>
        </p:nvSpPr>
        <p:spPr>
          <a:xfrm>
            <a:off x="667418" y="2464715"/>
            <a:ext cx="8825163" cy="4470401"/>
          </a:xfrm>
          <a:prstGeom prst="rect">
            <a:avLst/>
          </a:prstGeom>
        </p:spPr>
        <p:txBody>
          <a:bodyPr lIns="0" tIns="0" rIns="0" bIns="0"/>
          <a:lstStyle/>
          <a:p>
            <a:pPr marL="144018" indent="16716" defTabSz="740663">
              <a:spcBef>
                <a:spcPts val="1400"/>
              </a:spcBef>
              <a:buSzTx/>
              <a:buNone/>
              <a:defRPr b="1" sz="1862"/>
            </a:pPr>
          </a:p>
          <a:p>
            <a:pPr marL="304752" indent="-144017" defTabSz="740663">
              <a:spcBef>
                <a:spcPts val="1400"/>
              </a:spcBef>
              <a:buSzPct val="104999"/>
              <a:buFont typeface="Helvetica"/>
              <a:buChar char="✤"/>
              <a:defRPr sz="1862"/>
            </a:pPr>
            <a:r>
              <a:t> </a:t>
            </a:r>
            <a:r>
              <a:rPr sz="1944"/>
              <a:t>Émotion utile qui accompagne la prise de conscience d'un danger,</a:t>
            </a:r>
            <a:br>
              <a:rPr sz="1944"/>
            </a:br>
            <a:r>
              <a:rPr sz="1944"/>
              <a:t>                                                                                        d'une menace.</a:t>
            </a:r>
            <a:endParaRPr sz="1944"/>
          </a:p>
          <a:p>
            <a:pPr marL="304752" indent="-144018" defTabSz="740663">
              <a:spcBef>
                <a:spcPts val="1400"/>
              </a:spcBef>
              <a:buSzPct val="104999"/>
              <a:buFont typeface="Times New Roman"/>
              <a:buChar char="✤"/>
              <a:defRPr sz="1944">
                <a:latin typeface="+mn-lt"/>
                <a:ea typeface="+mn-ea"/>
                <a:cs typeface="+mn-cs"/>
                <a:sym typeface="Calibri"/>
              </a:defRPr>
            </a:pPr>
            <a:r>
              <a:t> Emotion utile qui entraîne les modifications physiologiques nécessaires pour s'adapter et/ou réduire le danger. </a:t>
            </a:r>
            <a:endParaRPr sz="1862"/>
          </a:p>
          <a:p>
            <a:pPr marL="304752" indent="-144017" defTabSz="740663">
              <a:spcBef>
                <a:spcPts val="1400"/>
              </a:spcBef>
              <a:buSzPct val="104999"/>
              <a:buFont typeface="Helvetica"/>
              <a:buChar char="✤"/>
              <a:defRPr b="1" sz="1862">
                <a:solidFill>
                  <a:srgbClr val="00B050"/>
                </a:solidFill>
                <a:effectLst>
                  <a:outerShdw sx="100000" sy="100000" kx="0" ky="0" algn="b" rotWithShape="0" blurRad="30861" dist="30861" dir="2700000">
                    <a:srgbClr val="000000">
                      <a:alpha val="43137"/>
                    </a:srgbClr>
                  </a:outerShdw>
                </a:effectLst>
              </a:defRPr>
            </a:pPr>
            <a:r>
              <a:t> </a:t>
            </a:r>
            <a:r>
              <a:rPr sz="2268"/>
              <a:t>Peur</a:t>
            </a:r>
            <a:r>
              <a:rPr b="0" sz="2268">
                <a:solidFill>
                  <a:srgbClr val="FFFFFF"/>
                </a:solidFill>
              </a:rPr>
              <a:t> du regard de Dieu : </a:t>
            </a:r>
            <a:r>
              <a:rPr b="0" sz="1944">
                <a:solidFill>
                  <a:srgbClr val="FFFFFF"/>
                </a:solidFill>
              </a:rPr>
              <a:t>d’être puni ; de ne pas être aimé ;</a:t>
            </a:r>
            <a:br>
              <a:rPr b="0" sz="1944">
                <a:solidFill>
                  <a:srgbClr val="FFFFFF"/>
                </a:solidFill>
              </a:rPr>
            </a:br>
            <a:r>
              <a:rPr b="0" sz="1944">
                <a:solidFill>
                  <a:srgbClr val="FFFFFF"/>
                </a:solidFill>
              </a:rPr>
              <a:t>                                                       de ne pas pouvoir être pardonné … </a:t>
            </a:r>
            <a:endParaRPr i="1" sz="1944"/>
          </a:p>
          <a:p>
            <a:pPr marL="304752" indent="-144018" defTabSz="740663">
              <a:spcBef>
                <a:spcPts val="1400"/>
              </a:spcBef>
              <a:buSzPct val="104999"/>
              <a:buFont typeface="Helvetica"/>
              <a:buChar char="✤"/>
              <a:defRPr i="1" sz="2268"/>
            </a:pPr>
            <a:r>
              <a:t> </a:t>
            </a:r>
            <a:r>
              <a:rPr b="1" i="0">
                <a:solidFill>
                  <a:srgbClr val="00B050"/>
                </a:solidFill>
                <a:effectLst>
                  <a:outerShdw sx="100000" sy="100000" kx="0" ky="0" algn="b" rotWithShape="0" blurRad="30861" dist="30861" dir="2700000">
                    <a:srgbClr val="000000">
                      <a:alpha val="43137"/>
                    </a:srgbClr>
                  </a:outerShdw>
                </a:effectLst>
              </a:rPr>
              <a:t>Peur</a:t>
            </a:r>
            <a:r>
              <a:rPr i="0"/>
              <a:t> du regard des autres : </a:t>
            </a:r>
            <a:r>
              <a:rPr i="0" sz="1944"/>
              <a:t>d’être jugé, rejeté, méprisé…</a:t>
            </a:r>
            <a:endParaRPr i="0" sz="1944"/>
          </a:p>
          <a:p>
            <a:pPr marL="304752" indent="-144018" defTabSz="740663">
              <a:spcBef>
                <a:spcPts val="1400"/>
              </a:spcBef>
              <a:buSzPct val="104999"/>
              <a:buFont typeface="Helvetica"/>
              <a:buChar char="✤"/>
              <a:defRPr sz="2268"/>
            </a:pPr>
            <a:r>
              <a:t> </a:t>
            </a:r>
            <a:r>
              <a:rPr b="1">
                <a:solidFill>
                  <a:srgbClr val="00B050"/>
                </a:solidFill>
                <a:effectLst>
                  <a:outerShdw sx="100000" sy="100000" kx="0" ky="0" algn="b" rotWithShape="0" blurRad="30861" dist="30861" dir="2700000">
                    <a:srgbClr val="000000">
                      <a:alpha val="43137"/>
                    </a:srgbClr>
                  </a:outerShdw>
                </a:effectLst>
              </a:rPr>
              <a:t>Peur</a:t>
            </a:r>
            <a:r>
              <a:t> de soi-même : </a:t>
            </a:r>
            <a:r>
              <a:rPr sz="1944"/>
              <a:t>ne pas s’estimer capable…</a:t>
            </a:r>
            <a:endParaRPr sz="1944"/>
          </a:p>
          <a:p>
            <a:pPr marL="304752" indent="-144018" defTabSz="740663">
              <a:spcBef>
                <a:spcPts val="1400"/>
              </a:spcBef>
              <a:buSzPct val="104999"/>
              <a:buFont typeface="Helvetica"/>
              <a:buChar char="✤"/>
              <a:defRPr i="1" sz="1944">
                <a:solidFill>
                  <a:srgbClr val="00B050"/>
                </a:solidFill>
              </a:defRPr>
            </a:pPr>
            <a:r>
              <a:t> </a:t>
            </a:r>
            <a:r>
              <a:rPr i="0" sz="2268"/>
              <a:t>Peur </a:t>
            </a:r>
            <a:r>
              <a:rPr i="0" sz="2268">
                <a:solidFill>
                  <a:srgbClr val="FFFFFF"/>
                </a:solidFill>
              </a:rPr>
              <a:t>des circonstances : </a:t>
            </a:r>
            <a:r>
              <a:rPr i="0">
                <a:solidFill>
                  <a:srgbClr val="FFFFFF"/>
                </a:solidFill>
              </a:rPr>
              <a:t>maladie, guerre, catastrophe,</a:t>
            </a:r>
            <a:br>
              <a:rPr i="0">
                <a:solidFill>
                  <a:srgbClr val="FFFFFF"/>
                </a:solidFill>
              </a:rPr>
            </a:br>
            <a:r>
              <a:rPr i="0">
                <a:solidFill>
                  <a:srgbClr val="FFFFFF"/>
                </a:solidFill>
              </a:rPr>
              <a:t>                                                       chômage…</a:t>
            </a:r>
          </a:p>
        </p:txBody>
      </p:sp>
      <p:sp>
        <p:nvSpPr>
          <p:cNvPr id="186" name="AutoShape 4"/>
          <p:cNvSpPr txBox="1"/>
          <p:nvPr/>
        </p:nvSpPr>
        <p:spPr>
          <a:xfrm>
            <a:off x="406104" y="1802333"/>
            <a:ext cx="2969011" cy="3175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i="1" sz="1700">
                <a:solidFill>
                  <a:srgbClr val="FFFFFF"/>
                </a:solidFill>
              </a:defRPr>
            </a:lvl1pPr>
          </a:lstStyle>
          <a:p>
            <a:pPr/>
            <a:r>
              <a:t>Quand l’amour est absent</a:t>
            </a:r>
          </a:p>
        </p:txBody>
      </p:sp>
      <p:pic>
        <p:nvPicPr>
          <p:cNvPr id="187" name="Image 1" descr="Image 1"/>
          <p:cNvPicPr>
            <a:picLocks noChangeAspect="1"/>
          </p:cNvPicPr>
          <p:nvPr/>
        </p:nvPicPr>
        <p:blipFill>
          <a:blip r:embed="rId3">
            <a:extLst/>
          </a:blip>
          <a:stretch>
            <a:fillRect/>
          </a:stretch>
        </p:blipFill>
        <p:spPr>
          <a:xfrm>
            <a:off x="399480" y="242014"/>
            <a:ext cx="2736305" cy="1539523"/>
          </a:xfrm>
          <a:prstGeom prst="rect">
            <a:avLst/>
          </a:prstGeom>
          <a:ln w="12700">
            <a:miter lim="400000"/>
          </a:ln>
        </p:spPr>
      </p:pic>
      <p:sp>
        <p:nvSpPr>
          <p:cNvPr id="188" name="ZoneTexte 2"/>
          <p:cNvSpPr txBox="1"/>
          <p:nvPr/>
        </p:nvSpPr>
        <p:spPr>
          <a:xfrm>
            <a:off x="4388824" y="269267"/>
            <a:ext cx="5309160" cy="1094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2400">
                <a:solidFill>
                  <a:srgbClr val="FFFFFF"/>
                </a:solidFill>
              </a:defRPr>
            </a:pPr>
            <a:r>
              <a:t>Ce que craint le méchant lui arrive, </a:t>
            </a:r>
            <a:br/>
            <a:r>
              <a:t>mais le désir des justes |Dieu| l’accorde.</a:t>
            </a:r>
          </a:p>
          <a:p>
            <a:pPr>
              <a:defRPr i="1" sz="2000">
                <a:solidFill>
                  <a:srgbClr val="FFFFFF"/>
                </a:solidFill>
              </a:defRPr>
            </a:pPr>
            <a:r>
              <a:t>Proverbes 10. 24 </a:t>
            </a:r>
          </a:p>
        </p:txBody>
      </p:sp>
      <p:sp>
        <p:nvSpPr>
          <p:cNvPr id="189" name="ZoneTexte 3"/>
          <p:cNvSpPr txBox="1"/>
          <p:nvPr/>
        </p:nvSpPr>
        <p:spPr>
          <a:xfrm>
            <a:off x="9806239" y="6978352"/>
            <a:ext cx="22841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2</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188">
                                            <p:bg/>
                                          </p:spTgt>
                                        </p:tgtEl>
                                        <p:attrNameLst>
                                          <p:attrName>style.visibility</p:attrName>
                                        </p:attrNameLst>
                                      </p:cBhvr>
                                      <p:to>
                                        <p:strVal val="visible"/>
                                      </p:to>
                                    </p:set>
                                  </p:childTnLst>
                                </p:cTn>
                              </p:par>
                              <p:par>
                                <p:cTn id="15" presetClass="entr" nodeType="withEffect" presetSubtype="0" presetID="1" grpId="2" fill="hold">
                                  <p:stCondLst>
                                    <p:cond delay="0"/>
                                  </p:stCondLst>
                                  <p:iterate type="el" backwards="0">
                                    <p:tmAbs val="0"/>
                                  </p:iterate>
                                  <p:childTnLst>
                                    <p:set>
                                      <p:cBhvr>
                                        <p:cTn id="16" fill="hold"/>
                                        <p:tgtEl>
                                          <p:spTgt spid="188">
                                            <p:txEl>
                                              <p:pRg st="0" end="0"/>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88">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8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8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8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8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8" grpId="2"/>
      <p:bldP build="p" bldLvl="1" animBg="1" rev="0" advAuto="0" spid="18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Rectangle 1"/>
          <p:cNvSpPr txBox="1"/>
          <p:nvPr>
            <p:ph type="title"/>
          </p:nvPr>
        </p:nvSpPr>
        <p:spPr>
          <a:xfrm>
            <a:off x="327471" y="596244"/>
            <a:ext cx="3399558" cy="1219618"/>
          </a:xfrm>
          <a:prstGeom prst="rect">
            <a:avLst/>
          </a:prstGeom>
        </p:spPr>
        <p:txBody>
          <a:bodyPr/>
          <a:lstStyle/>
          <a:p>
            <a:pPr algn="l" defTabSz="667512">
              <a:defRPr sz="3942"/>
            </a:pPr>
            <a:r>
              <a:t>Projet et </a:t>
            </a:r>
            <a:br/>
            <a:r>
              <a:t>sentiment</a:t>
            </a:r>
          </a:p>
        </p:txBody>
      </p:sp>
      <p:sp>
        <p:nvSpPr>
          <p:cNvPr id="497" name="Rectangle 2"/>
          <p:cNvSpPr txBox="1"/>
          <p:nvPr>
            <p:ph type="body" sz="quarter" idx="1"/>
          </p:nvPr>
        </p:nvSpPr>
        <p:spPr>
          <a:xfrm>
            <a:off x="4946525" y="144848"/>
            <a:ext cx="4826001" cy="1866901"/>
          </a:xfrm>
          <a:prstGeom prst="rect">
            <a:avLst/>
          </a:prstGeom>
        </p:spPr>
        <p:txBody>
          <a:bodyPr/>
          <a:lstStyle/>
          <a:p>
            <a:pPr marL="0" indent="254000">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000"/>
            </a:pPr>
            <a:r>
              <a:t>Il n’y a pas de crainte dans l’amour, </a:t>
            </a:r>
            <a:br/>
            <a:r>
              <a:t>mais </a:t>
            </a:r>
            <a:r>
              <a:rPr b="1">
                <a:solidFill>
                  <a:srgbClr val="FFC000"/>
                </a:solidFill>
              </a:rPr>
              <a:t>l’amour parfait chasse la crainte</a:t>
            </a:r>
            <a:r>
              <a:t>, </a:t>
            </a:r>
            <a:br/>
            <a:r>
              <a:t>car la crainte porte avec elle du tourment</a:t>
            </a:r>
            <a:br/>
            <a:r>
              <a:t>et celui qui craint </a:t>
            </a:r>
            <a:br/>
            <a:r>
              <a:t>n’est pas accompli dans l’amour</a:t>
            </a:r>
            <a:r>
              <a:rPr sz="1800"/>
              <a:t>.</a:t>
            </a:r>
            <a:r>
              <a:rPr i="0" sz="1800"/>
              <a:t>  </a:t>
            </a:r>
            <a:r>
              <a:rPr i="0" sz="1400"/>
              <a:t>(1Jean 4. 18</a:t>
            </a:r>
            <a:r>
              <a:rPr i="0" sz="1600"/>
              <a:t>)</a:t>
            </a:r>
          </a:p>
        </p:txBody>
      </p:sp>
      <p:sp>
        <p:nvSpPr>
          <p:cNvPr id="498" name="Oval 3"/>
          <p:cNvSpPr/>
          <p:nvPr/>
        </p:nvSpPr>
        <p:spPr>
          <a:xfrm>
            <a:off x="7050881" y="2031097"/>
            <a:ext cx="2592389" cy="5232401"/>
          </a:xfrm>
          <a:prstGeom prst="ellipse">
            <a:avLst/>
          </a:prstGeom>
          <a:blipFill>
            <a:blip r:embed="rId2"/>
          </a:blipFill>
          <a:ln w="12700">
            <a:miter lim="400000"/>
          </a:ln>
        </p:spPr>
        <p:txBody>
          <a:bodyPr lIns="45719" rIns="45719"/>
          <a:lstStyle/>
          <a:p>
            <a:pPr>
              <a:defRPr>
                <a:solidFill>
                  <a:srgbClr val="FFFFFF"/>
                </a:solidFill>
              </a:defRPr>
            </a:pPr>
          </a:p>
        </p:txBody>
      </p:sp>
      <p:sp>
        <p:nvSpPr>
          <p:cNvPr id="499" name="Rectangle 4"/>
          <p:cNvSpPr txBox="1"/>
          <p:nvPr/>
        </p:nvSpPr>
        <p:spPr>
          <a:xfrm>
            <a:off x="7229475" y="3454400"/>
            <a:ext cx="2235200" cy="1600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buClr>
                <a:srgbClr val="FF0000"/>
              </a:buClr>
              <a:buSzPct val="125000"/>
              <a:buFont typeface="Gill Sans"/>
              <a:buChar char="•"/>
              <a:defRPr sz="1900">
                <a:solidFill>
                  <a:srgbClr val="FF0000"/>
                </a:solidFill>
              </a:defRPr>
            </a:pPr>
            <a:r>
              <a:t>Un projet</a:t>
            </a:r>
            <a:endParaRPr>
              <a:solidFill>
                <a:srgbClr val="FFFFFF"/>
              </a:solidFill>
            </a:endParaRPr>
          </a:p>
          <a:p>
            <a:pPr algn="l">
              <a:buClr>
                <a:srgbClr val="FF0000"/>
              </a:buClr>
              <a:buSzPct val="125000"/>
              <a:buFont typeface="Gill Sans"/>
              <a:buChar char="•"/>
              <a:defRPr sz="1900">
                <a:solidFill>
                  <a:srgbClr val="FF0000"/>
                </a:solidFill>
              </a:defRPr>
            </a:pPr>
            <a:r>
              <a:t>Savoir désherber</a:t>
            </a:r>
            <a:endParaRPr>
              <a:solidFill>
                <a:srgbClr val="FFFFFF"/>
              </a:solidFill>
            </a:endParaRPr>
          </a:p>
          <a:p>
            <a:pPr algn="l">
              <a:buClr>
                <a:srgbClr val="FF0000"/>
              </a:buClr>
              <a:buSzPct val="125000"/>
              <a:buFont typeface="Gill Sans"/>
              <a:buChar char="•"/>
              <a:defRPr sz="1900">
                <a:solidFill>
                  <a:srgbClr val="FF0000"/>
                </a:solidFill>
              </a:defRPr>
            </a:pPr>
            <a:r>
              <a:t>Du concret</a:t>
            </a:r>
            <a:endParaRPr>
              <a:solidFill>
                <a:srgbClr val="FFFFFF"/>
              </a:solidFill>
            </a:endParaRPr>
          </a:p>
          <a:p>
            <a:pPr algn="l">
              <a:buClr>
                <a:srgbClr val="FF0000"/>
              </a:buClr>
              <a:buSzPct val="125000"/>
              <a:buFont typeface="Gill Sans"/>
              <a:buChar char="•"/>
              <a:defRPr sz="1900">
                <a:solidFill>
                  <a:srgbClr val="FF0000"/>
                </a:solidFill>
              </a:defRPr>
            </a:pPr>
            <a:r>
              <a:t>Une motivation</a:t>
            </a:r>
            <a:endParaRPr>
              <a:solidFill>
                <a:srgbClr val="FFFFFF"/>
              </a:solidFill>
            </a:endParaRPr>
          </a:p>
          <a:p>
            <a:pPr algn="l">
              <a:buClr>
                <a:srgbClr val="FF0000"/>
              </a:buClr>
              <a:buSzPct val="125000"/>
              <a:buFont typeface="Gill Sans"/>
              <a:buChar char="•"/>
              <a:defRPr sz="1900">
                <a:solidFill>
                  <a:srgbClr val="FF0000"/>
                </a:solidFill>
              </a:defRPr>
            </a:pPr>
            <a:r>
              <a:t>Une relation</a:t>
            </a:r>
            <a:endParaRPr>
              <a:solidFill>
                <a:srgbClr val="FFFFFF"/>
              </a:solidFill>
            </a:endParaRPr>
          </a:p>
          <a:p>
            <a:pPr algn="l">
              <a:buClr>
                <a:srgbClr val="FF0000"/>
              </a:buClr>
              <a:buSzPct val="125000"/>
              <a:buFont typeface="Gill Sans"/>
              <a:buChar char="•"/>
              <a:defRPr sz="1900">
                <a:solidFill>
                  <a:srgbClr val="FF0000"/>
                </a:solidFill>
              </a:defRPr>
            </a:pPr>
            <a:r>
              <a:t>Un sentiment</a:t>
            </a:r>
          </a:p>
        </p:txBody>
      </p:sp>
      <p:grpSp>
        <p:nvGrpSpPr>
          <p:cNvPr id="502" name="AutoShape 5"/>
          <p:cNvGrpSpPr/>
          <p:nvPr/>
        </p:nvGrpSpPr>
        <p:grpSpPr>
          <a:xfrm>
            <a:off x="3579529" y="2031097"/>
            <a:ext cx="1524001" cy="1079501"/>
            <a:chOff x="0" y="0"/>
            <a:chExt cx="1524000" cy="1079500"/>
          </a:xfrm>
        </p:grpSpPr>
        <p:sp>
          <p:nvSpPr>
            <p:cNvPr id="500" name="Bulle de texte"/>
            <p:cNvSpPr/>
            <p:nvPr/>
          </p:nvSpPr>
          <p:spPr>
            <a:xfrm>
              <a:off x="0" y="0"/>
              <a:ext cx="1524000" cy="1079500"/>
            </a:xfrm>
            <a:prstGeom prst="wedgeEllipseCallout">
              <a:avLst>
                <a:gd name="adj1" fmla="val -52500"/>
                <a:gd name="adj2" fmla="val 50000"/>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501" name="je crains de craindre..."/>
            <p:cNvSpPr txBox="1"/>
            <p:nvPr/>
          </p:nvSpPr>
          <p:spPr>
            <a:xfrm>
              <a:off x="223184" y="177800"/>
              <a:ext cx="1077632" cy="723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1600">
                  <a:solidFill>
                    <a:srgbClr val="006600"/>
                  </a:solidFill>
                  <a:effectLst>
                    <a:outerShdw sx="100000" sy="100000" kx="0" ky="0" algn="b" rotWithShape="0" blurRad="38100" dist="38100" dir="2700000">
                      <a:srgbClr val="C0C0C0"/>
                    </a:outerShdw>
                  </a:effectLst>
                </a:defRPr>
              </a:pPr>
              <a:r>
                <a:t>je crains de craindre</a:t>
              </a:r>
              <a:r>
                <a:rPr>
                  <a:solidFill>
                    <a:srgbClr val="FFFFFF"/>
                  </a:solidFill>
                </a:rPr>
                <a:t>...</a:t>
              </a:r>
            </a:p>
          </p:txBody>
        </p:sp>
      </p:grpSp>
      <p:sp>
        <p:nvSpPr>
          <p:cNvPr id="503" name="Rectangle 6"/>
          <p:cNvSpPr txBox="1"/>
          <p:nvPr/>
        </p:nvSpPr>
        <p:spPr>
          <a:xfrm>
            <a:off x="516731" y="3165906"/>
            <a:ext cx="7561265" cy="330435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solidFill>
                  <a:srgbClr val="FFC000"/>
                </a:solidFill>
              </a:defRPr>
            </a:pPr>
            <a:r>
              <a:t>UN PROJET DE PERFECTION</a:t>
            </a:r>
            <a:br/>
            <a:endParaRPr sz="21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Garder et ressentir</a:t>
            </a:r>
            <a:r>
              <a:rPr b="0" i="1"/>
              <a:t> </a:t>
            </a:r>
            <a:r>
              <a:rPr b="0" i="1" sz="1700" u="none">
                <a:solidFill>
                  <a:srgbClr val="FFFFFF"/>
                </a:solidFill>
              </a:rPr>
              <a:t>: </a:t>
            </a:r>
            <a:r>
              <a:rPr b="0" i="1" sz="1900" u="none">
                <a:solidFill>
                  <a:srgbClr val="FFFFFF"/>
                </a:solidFill>
              </a:rPr>
              <a:t>quiconque garde sa parole, </a:t>
            </a:r>
            <a:br>
              <a:rPr b="0" i="1" sz="1900" u="none">
                <a:solidFill>
                  <a:srgbClr val="FFFFFF"/>
                </a:solidFill>
              </a:rPr>
            </a:br>
            <a:r>
              <a:rPr b="0" i="1" sz="1900" u="none">
                <a:solidFill>
                  <a:srgbClr val="FFFFFF"/>
                </a:solidFill>
              </a:rPr>
              <a:t>en lui l’amour de Dieu est véritablement </a:t>
            </a:r>
            <a:r>
              <a:rPr b="0" i="1" sz="1900" u="none"/>
              <a:t>accompli </a:t>
            </a:r>
            <a:r>
              <a:rPr b="0" i="1" sz="1900" u="none">
                <a:solidFill>
                  <a:srgbClr val="FFFFFF"/>
                </a:solidFill>
              </a:rPr>
              <a:t>: </a:t>
            </a:r>
            <a:br>
              <a:rPr b="0" i="1" sz="1900" u="none">
                <a:solidFill>
                  <a:srgbClr val="FFFFFF"/>
                </a:solidFill>
              </a:rPr>
            </a:br>
            <a:r>
              <a:rPr b="0" i="1" sz="1900" u="none">
                <a:solidFill>
                  <a:srgbClr val="FFFFFF"/>
                </a:solidFill>
              </a:rPr>
              <a:t>par cela nous savons que nous sommes en lui.  </a:t>
            </a:r>
            <a:r>
              <a:rPr b="0" sz="1700" u="none">
                <a:solidFill>
                  <a:srgbClr val="FFFFFF"/>
                </a:solidFill>
              </a:rPr>
              <a:t>(1Jn 2. 5)</a:t>
            </a:r>
            <a:br>
              <a:rPr b="0" sz="1700" u="none">
                <a:solidFill>
                  <a:srgbClr val="FFFFFF"/>
                </a:solidFill>
              </a:rPr>
            </a:br>
            <a:endParaRPr i="1" sz="17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Vivre la présence </a:t>
            </a:r>
            <a:r>
              <a:rPr b="0" sz="1700" u="none">
                <a:solidFill>
                  <a:srgbClr val="FFFFFF"/>
                </a:solidFill>
              </a:rPr>
              <a:t>: </a:t>
            </a:r>
            <a:r>
              <a:rPr b="0" i="1" sz="1900" u="none">
                <a:solidFill>
                  <a:srgbClr val="FFFFFF"/>
                </a:solidFill>
              </a:rPr>
              <a:t>si nous nous aimons l’un l’autre, </a:t>
            </a:r>
            <a:br>
              <a:rPr b="0" i="1" sz="1900" u="none">
                <a:solidFill>
                  <a:srgbClr val="FFFFFF"/>
                </a:solidFill>
              </a:rPr>
            </a:br>
            <a:r>
              <a:rPr b="0" i="1" sz="1900" u="none">
                <a:solidFill>
                  <a:srgbClr val="FFFFFF"/>
                </a:solidFill>
              </a:rPr>
              <a:t>Dieu demeure en nous, et son amour est </a:t>
            </a:r>
            <a:r>
              <a:rPr b="0" i="1" sz="1900" u="none"/>
              <a:t>accompli</a:t>
            </a:r>
            <a:r>
              <a:rPr b="0" i="1" sz="1900" u="none">
                <a:solidFill>
                  <a:srgbClr val="FFFFFF"/>
                </a:solidFill>
              </a:rPr>
              <a:t> en nous</a:t>
            </a:r>
            <a:r>
              <a:rPr b="0" i="1" sz="1700" u="none">
                <a:solidFill>
                  <a:srgbClr val="FFFFFF"/>
                </a:solidFill>
              </a:rPr>
              <a:t>. </a:t>
            </a:r>
            <a:br>
              <a:rPr b="0" i="1" sz="1700" u="none">
                <a:solidFill>
                  <a:srgbClr val="FFFFFF"/>
                </a:solidFill>
              </a:rPr>
            </a:br>
            <a:r>
              <a:rPr b="0" i="1" sz="1700" u="none">
                <a:solidFill>
                  <a:srgbClr val="FFFFFF"/>
                </a:solidFill>
              </a:rPr>
              <a:t>                                                                                                    </a:t>
            </a:r>
            <a:r>
              <a:rPr b="0" sz="1700" u="none">
                <a:solidFill>
                  <a:srgbClr val="FFFFFF"/>
                </a:solidFill>
              </a:rPr>
              <a:t>(1Jn 4. 12)</a:t>
            </a:r>
            <a:br>
              <a:rPr b="0" sz="1700" u="none">
                <a:solidFill>
                  <a:srgbClr val="FFFFFF"/>
                </a:solidFill>
              </a:rPr>
            </a:br>
            <a:endParaRPr i="1" sz="17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Être rendu semblable</a:t>
            </a:r>
            <a:r>
              <a:rPr b="0"/>
              <a:t> </a:t>
            </a:r>
            <a:r>
              <a:rPr b="0" sz="1700" u="none">
                <a:solidFill>
                  <a:srgbClr val="FFFFFF"/>
                </a:solidFill>
              </a:rPr>
              <a:t>: </a:t>
            </a:r>
            <a:r>
              <a:rPr b="0" i="1" sz="1900" u="none">
                <a:solidFill>
                  <a:srgbClr val="FFFFFF"/>
                </a:solidFill>
              </a:rPr>
              <a:t>En ceci est </a:t>
            </a:r>
            <a:r>
              <a:rPr b="0" i="1" sz="1900" u="none"/>
              <a:t>accompli</a:t>
            </a:r>
            <a:r>
              <a:rPr b="0" i="1" sz="1900" u="none">
                <a:solidFill>
                  <a:srgbClr val="FFFFFF"/>
                </a:solidFill>
              </a:rPr>
              <a:t> l’amour avec nous, … </a:t>
            </a:r>
            <a:br>
              <a:rPr b="0" i="1" sz="1900" u="none">
                <a:solidFill>
                  <a:srgbClr val="FFFFFF"/>
                </a:solidFill>
              </a:rPr>
            </a:br>
            <a:r>
              <a:rPr b="0" i="1" sz="1900" u="none">
                <a:solidFill>
                  <a:srgbClr val="FFFFFF"/>
                </a:solidFill>
              </a:rPr>
              <a:t>c’est que, comme il est, lui, nous sommes, </a:t>
            </a:r>
            <a:r>
              <a:rPr b="0" sz="1700" u="none">
                <a:solidFill>
                  <a:srgbClr val="FFFFFF"/>
                </a:solidFill>
              </a:rPr>
              <a:t>(1Jn 4. 17)</a:t>
            </a:r>
          </a:p>
        </p:txBody>
      </p:sp>
      <p:sp>
        <p:nvSpPr>
          <p:cNvPr id="504" name="ZoneTexte 7"/>
          <p:cNvSpPr txBox="1"/>
          <p:nvPr/>
        </p:nvSpPr>
        <p:spPr>
          <a:xfrm>
            <a:off x="9510395" y="6978352"/>
            <a:ext cx="524261"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20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0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0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0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50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5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3" fill="hold">
                                  <p:stCondLst>
                                    <p:cond delay="0"/>
                                  </p:stCondLst>
                                  <p:iterate type="el" backwards="0">
                                    <p:tmAbs val="0"/>
                                  </p:iterate>
                                  <p:childTnLst>
                                    <p:set>
                                      <p:cBhvr>
                                        <p:cTn id="28" fill="hold"/>
                                        <p:tgtEl>
                                          <p:spTgt spid="499">
                                            <p:bg/>
                                          </p:spTgt>
                                        </p:tgtEl>
                                        <p:attrNameLst>
                                          <p:attrName>style.visibility</p:attrName>
                                        </p:attrNameLst>
                                      </p:cBhvr>
                                      <p:to>
                                        <p:strVal val="visible"/>
                                      </p:to>
                                    </p:set>
                                  </p:childTnLst>
                                </p:cTn>
                              </p:par>
                              <p:par>
                                <p:cTn id="29" presetClass="entr" nodeType="withEffect" presetSubtype="0" presetID="1" grpId="3" fill="hold">
                                  <p:stCondLst>
                                    <p:cond delay="0"/>
                                  </p:stCondLst>
                                  <p:iterate type="el" backwards="0">
                                    <p:tmAbs val="0"/>
                                  </p:iterate>
                                  <p:childTnLst>
                                    <p:set>
                                      <p:cBhvr>
                                        <p:cTn id="30" fill="hold"/>
                                        <p:tgtEl>
                                          <p:spTgt spid="49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3" fill="hold">
                                  <p:stCondLst>
                                    <p:cond delay="0"/>
                                  </p:stCondLst>
                                  <p:iterate type="el" backwards="0">
                                    <p:tmAbs val="0"/>
                                  </p:iterate>
                                  <p:childTnLst>
                                    <p:set>
                                      <p:cBhvr>
                                        <p:cTn id="34" fill="hold"/>
                                        <p:tgtEl>
                                          <p:spTgt spid="49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3" fill="hold">
                                  <p:stCondLst>
                                    <p:cond delay="0"/>
                                  </p:stCondLst>
                                  <p:iterate type="el" backwards="0">
                                    <p:tmAbs val="0"/>
                                  </p:iterate>
                                  <p:childTnLst>
                                    <p:set>
                                      <p:cBhvr>
                                        <p:cTn id="38" fill="hold"/>
                                        <p:tgtEl>
                                          <p:spTgt spid="49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3" fill="hold">
                                  <p:stCondLst>
                                    <p:cond delay="0"/>
                                  </p:stCondLst>
                                  <p:iterate type="el" backwards="0">
                                    <p:tmAbs val="0"/>
                                  </p:iterate>
                                  <p:childTnLst>
                                    <p:set>
                                      <p:cBhvr>
                                        <p:cTn id="42" fill="hold"/>
                                        <p:tgtEl>
                                          <p:spTgt spid="499">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3" fill="hold">
                                  <p:stCondLst>
                                    <p:cond delay="0"/>
                                  </p:stCondLst>
                                  <p:iterate type="el" backwards="0">
                                    <p:tmAbs val="0"/>
                                  </p:iterate>
                                  <p:childTnLst>
                                    <p:set>
                                      <p:cBhvr>
                                        <p:cTn id="46" fill="hold"/>
                                        <p:tgtEl>
                                          <p:spTgt spid="499">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3" fill="hold">
                                  <p:stCondLst>
                                    <p:cond delay="0"/>
                                  </p:stCondLst>
                                  <p:iterate type="el" backwards="0">
                                    <p:tmAbs val="0"/>
                                  </p:iterate>
                                  <p:childTnLst>
                                    <p:set>
                                      <p:cBhvr>
                                        <p:cTn id="50" fill="hold"/>
                                        <p:tgtEl>
                                          <p:spTgt spid="49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2" grpId="2"/>
      <p:bldP build="p" bldLvl="5" animBg="1" rev="0" advAuto="0" spid="503" grpId="1"/>
      <p:bldP build="p" bldLvl="5" animBg="1" rev="0" advAuto="0" spid="499"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Rectangle 1"/>
          <p:cNvSpPr txBox="1"/>
          <p:nvPr>
            <p:ph type="title"/>
          </p:nvPr>
        </p:nvSpPr>
        <p:spPr>
          <a:xfrm>
            <a:off x="504825" y="563562"/>
            <a:ext cx="4575175" cy="1158876"/>
          </a:xfrm>
          <a:prstGeom prst="rect">
            <a:avLst/>
          </a:prstGeom>
        </p:spPr>
        <p:txBody>
          <a:bodyPr/>
          <a:lstStyle/>
          <a:p>
            <a:pPr algn="l" defTabSz="621791">
              <a:defRPr sz="3672"/>
            </a:pPr>
            <a:r>
              <a:t>Un projet </a:t>
            </a:r>
            <a:br/>
            <a:r>
              <a:t>"facile" !</a:t>
            </a:r>
          </a:p>
        </p:txBody>
      </p:sp>
      <p:sp>
        <p:nvSpPr>
          <p:cNvPr id="507" name="Rectangle 2"/>
          <p:cNvSpPr txBox="1"/>
          <p:nvPr>
            <p:ph type="body" sz="quarter" idx="1"/>
          </p:nvPr>
        </p:nvSpPr>
        <p:spPr>
          <a:xfrm>
            <a:off x="4719959" y="14287"/>
            <a:ext cx="5124139" cy="1574801"/>
          </a:xfrm>
          <a:prstGeom prst="rect">
            <a:avLst/>
          </a:prstGeom>
        </p:spPr>
        <p:txBody>
          <a:bodyPr/>
          <a:lstStyle/>
          <a:p>
            <a:pPr marL="0" indent="254000" algn="r">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000"/>
            </a:pPr>
            <a:r>
              <a:t>Car c’est ici l’amour de Dieu, </a:t>
            </a:r>
            <a:br/>
            <a:r>
              <a:t>que nous gardions ses commandements, </a:t>
            </a:r>
            <a:br/>
            <a:r>
              <a:t>et </a:t>
            </a:r>
            <a:r>
              <a:rPr>
                <a:solidFill>
                  <a:srgbClr val="FFC000"/>
                </a:solidFill>
              </a:rPr>
              <a:t>ses commandements ne sont </a:t>
            </a:r>
            <a:r>
              <a:rPr b="1">
                <a:solidFill>
                  <a:srgbClr val="FFC000"/>
                </a:solidFill>
              </a:rPr>
              <a:t>pas pénibles.</a:t>
            </a:r>
            <a:r>
              <a:rPr i="0"/>
              <a:t> </a:t>
            </a:r>
            <a:r>
              <a:rPr i="0" sz="1400"/>
              <a:t>(1Jean 5. 3)</a:t>
            </a:r>
          </a:p>
        </p:txBody>
      </p:sp>
      <p:sp>
        <p:nvSpPr>
          <p:cNvPr id="508" name="Oval 3"/>
          <p:cNvSpPr/>
          <p:nvPr/>
        </p:nvSpPr>
        <p:spPr>
          <a:xfrm>
            <a:off x="7783635" y="1638300"/>
            <a:ext cx="2120901" cy="5232400"/>
          </a:xfrm>
          <a:prstGeom prst="ellipse">
            <a:avLst/>
          </a:prstGeom>
          <a:blipFill>
            <a:blip r:embed="rId2"/>
          </a:blipFill>
          <a:ln w="12700">
            <a:miter lim="400000"/>
          </a:ln>
        </p:spPr>
        <p:txBody>
          <a:bodyPr lIns="45719" rIns="45719"/>
          <a:lstStyle/>
          <a:p>
            <a:pPr>
              <a:defRPr>
                <a:solidFill>
                  <a:srgbClr val="FFFFFF"/>
                </a:solidFill>
              </a:defRPr>
            </a:pPr>
          </a:p>
        </p:txBody>
      </p:sp>
      <p:sp>
        <p:nvSpPr>
          <p:cNvPr id="509" name="Rectangle 4"/>
          <p:cNvSpPr txBox="1"/>
          <p:nvPr/>
        </p:nvSpPr>
        <p:spPr>
          <a:xfrm>
            <a:off x="7960320" y="3321049"/>
            <a:ext cx="2679701" cy="1866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buClr>
                <a:srgbClr val="FF0000"/>
              </a:buClr>
              <a:buSzPct val="125000"/>
              <a:buFont typeface="Gill Sans"/>
              <a:buChar char="•"/>
              <a:defRPr sz="1900">
                <a:solidFill>
                  <a:srgbClr val="FF0000"/>
                </a:solidFill>
              </a:defRPr>
            </a:pPr>
            <a:r>
              <a:t>Un projet</a:t>
            </a:r>
          </a:p>
          <a:p>
            <a:pPr algn="l">
              <a:buClr>
                <a:srgbClr val="FF0000"/>
              </a:buClr>
              <a:buSzPct val="125000"/>
              <a:buFont typeface="Gill Sans"/>
              <a:buChar char="•"/>
              <a:defRPr sz="1900">
                <a:solidFill>
                  <a:srgbClr val="FF0000"/>
                </a:solidFill>
              </a:defRPr>
            </a:pPr>
            <a:r>
              <a:t>Savoir désherber</a:t>
            </a:r>
          </a:p>
          <a:p>
            <a:pPr algn="l">
              <a:buClr>
                <a:srgbClr val="FF0000"/>
              </a:buClr>
              <a:buSzPct val="125000"/>
              <a:buFont typeface="Gill Sans"/>
              <a:buChar char="•"/>
              <a:defRPr sz="1900">
                <a:solidFill>
                  <a:srgbClr val="FF0000"/>
                </a:solidFill>
              </a:defRPr>
            </a:pPr>
            <a:r>
              <a:t>Du concret</a:t>
            </a:r>
          </a:p>
          <a:p>
            <a:pPr algn="l">
              <a:buClr>
                <a:srgbClr val="FF0000"/>
              </a:buClr>
              <a:buSzPct val="125000"/>
              <a:buFont typeface="Gill Sans"/>
              <a:buChar char="•"/>
              <a:defRPr sz="1900">
                <a:solidFill>
                  <a:srgbClr val="FF0000"/>
                </a:solidFill>
              </a:defRPr>
            </a:pPr>
            <a:r>
              <a:t>Une motivation</a:t>
            </a:r>
            <a:endParaRPr>
              <a:solidFill>
                <a:srgbClr val="FFFFFF"/>
              </a:solidFill>
            </a:endParaRPr>
          </a:p>
          <a:p>
            <a:pPr algn="l">
              <a:buClr>
                <a:srgbClr val="FF0000"/>
              </a:buClr>
              <a:buSzPct val="125000"/>
              <a:buFont typeface="Gill Sans"/>
              <a:buChar char="•"/>
              <a:defRPr sz="1900">
                <a:solidFill>
                  <a:srgbClr val="FF0000"/>
                </a:solidFill>
              </a:defRPr>
            </a:pPr>
            <a:r>
              <a:t>Une relation</a:t>
            </a:r>
            <a:endParaRPr>
              <a:solidFill>
                <a:srgbClr val="FFFFFF"/>
              </a:solidFill>
            </a:endParaRPr>
          </a:p>
          <a:p>
            <a:pPr algn="l">
              <a:buClr>
                <a:srgbClr val="FF0000"/>
              </a:buClr>
              <a:buSzPct val="125000"/>
              <a:buFont typeface="Gill Sans"/>
              <a:buChar char="•"/>
              <a:defRPr sz="1900">
                <a:solidFill>
                  <a:srgbClr val="FF0000"/>
                </a:solidFill>
              </a:defRPr>
            </a:pPr>
            <a:r>
              <a:t>Un sentiment</a:t>
            </a:r>
            <a:endParaRPr>
              <a:solidFill>
                <a:srgbClr val="FFFFFF"/>
              </a:solidFill>
            </a:endParaRPr>
          </a:p>
          <a:p>
            <a:pPr algn="l">
              <a:buClr>
                <a:srgbClr val="FF0000"/>
              </a:buClr>
              <a:buSzPct val="125000"/>
              <a:buFont typeface="Gill Sans"/>
              <a:buChar char="•"/>
              <a:defRPr sz="1900">
                <a:solidFill>
                  <a:srgbClr val="FF0000"/>
                </a:solidFill>
              </a:defRPr>
            </a:pPr>
            <a:r>
              <a:t>Facile !</a:t>
            </a:r>
          </a:p>
        </p:txBody>
      </p:sp>
      <p:grpSp>
        <p:nvGrpSpPr>
          <p:cNvPr id="512" name="AutoShape 5"/>
          <p:cNvGrpSpPr/>
          <p:nvPr/>
        </p:nvGrpSpPr>
        <p:grpSpPr>
          <a:xfrm>
            <a:off x="3240200" y="1217712"/>
            <a:ext cx="1524001" cy="1282701"/>
            <a:chOff x="0" y="0"/>
            <a:chExt cx="1524000" cy="1282700"/>
          </a:xfrm>
        </p:grpSpPr>
        <p:sp>
          <p:nvSpPr>
            <p:cNvPr id="510" name="Bulle de texte"/>
            <p:cNvSpPr/>
            <p:nvPr/>
          </p:nvSpPr>
          <p:spPr>
            <a:xfrm>
              <a:off x="0" y="0"/>
              <a:ext cx="1524000" cy="1282700"/>
            </a:xfrm>
            <a:prstGeom prst="wedgeEllipseCallout">
              <a:avLst>
                <a:gd name="adj1" fmla="val -68952"/>
                <a:gd name="adj2" fmla="val 38502"/>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511" name="nous ne fûmes esclaves de personne..."/>
            <p:cNvSpPr txBox="1"/>
            <p:nvPr/>
          </p:nvSpPr>
          <p:spPr>
            <a:xfrm>
              <a:off x="223184" y="158749"/>
              <a:ext cx="1077632"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1600">
                  <a:solidFill>
                    <a:srgbClr val="006600"/>
                  </a:solidFill>
                  <a:effectLst>
                    <a:outerShdw sx="100000" sy="100000" kx="0" ky="0" algn="b" rotWithShape="0" blurRad="38100" dist="38100" dir="2700000">
                      <a:srgbClr val="C0C0C0"/>
                    </a:outerShdw>
                  </a:effectLst>
                </a:defRPr>
              </a:lvl1pPr>
            </a:lstStyle>
            <a:p>
              <a:pPr/>
              <a:r>
                <a:t>nous ne fûmes esclaves de personne...</a:t>
              </a:r>
            </a:p>
          </p:txBody>
        </p:sp>
      </p:grpSp>
      <p:sp>
        <p:nvSpPr>
          <p:cNvPr id="513" name="Rectangle 6"/>
          <p:cNvSpPr txBox="1"/>
          <p:nvPr/>
        </p:nvSpPr>
        <p:spPr>
          <a:xfrm>
            <a:off x="436787" y="2255278"/>
            <a:ext cx="7130826" cy="456041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1800">
                <a:solidFill>
                  <a:srgbClr val="FFC000"/>
                </a:solidFill>
              </a:defRPr>
            </a:pPr>
            <a:r>
              <a:t>UN JOUG AISÉ !</a:t>
            </a:r>
            <a:br/>
            <a:endParaRPr u="sng">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Rien de nouveau</a:t>
            </a:r>
            <a:r>
              <a:rPr b="0"/>
              <a:t> </a:t>
            </a:r>
            <a:r>
              <a:rPr b="0" sz="1800" u="none">
                <a:solidFill>
                  <a:srgbClr val="FFFFFF"/>
                </a:solidFill>
              </a:rPr>
              <a:t>: </a:t>
            </a:r>
            <a:r>
              <a:rPr b="0" i="1" sz="1900" u="none">
                <a:solidFill>
                  <a:srgbClr val="FFFFFF"/>
                </a:solidFill>
              </a:rPr>
              <a:t>Bien-aimés, je ne vous écris pas </a:t>
            </a:r>
            <a:br>
              <a:rPr b="0" i="1" sz="1900" u="none">
                <a:solidFill>
                  <a:srgbClr val="FFFFFF"/>
                </a:solidFill>
              </a:rPr>
            </a:br>
            <a:r>
              <a:rPr b="0" i="1" sz="1900" u="none">
                <a:solidFill>
                  <a:srgbClr val="FFFFFF"/>
                </a:solidFill>
              </a:rPr>
              <a:t>un </a:t>
            </a:r>
            <a:r>
              <a:rPr b="0" i="1" sz="1900" u="none"/>
              <a:t>commandement </a:t>
            </a:r>
            <a:r>
              <a:rPr b="0" i="1" sz="1900" u="none">
                <a:solidFill>
                  <a:srgbClr val="FFFFFF"/>
                </a:solidFill>
              </a:rPr>
              <a:t>nouveau, mais un </a:t>
            </a:r>
            <a:r>
              <a:rPr b="0" i="1" sz="1900" u="none"/>
              <a:t>commandement </a:t>
            </a:r>
            <a:br>
              <a:rPr b="0" i="1" sz="1900" u="none"/>
            </a:br>
            <a:r>
              <a:rPr b="0" i="1" sz="1900" u="none">
                <a:solidFill>
                  <a:srgbClr val="FFFFFF"/>
                </a:solidFill>
              </a:rPr>
              <a:t>que vous avez eu dès le commencement. </a:t>
            </a:r>
            <a:br>
              <a:rPr b="0" i="1" sz="1900" u="none">
                <a:solidFill>
                  <a:srgbClr val="FFFFFF"/>
                </a:solidFill>
              </a:rPr>
            </a:br>
            <a:r>
              <a:rPr b="0" i="1" sz="1900" u="none">
                <a:solidFill>
                  <a:srgbClr val="FFFFFF"/>
                </a:solidFill>
              </a:rPr>
              <a:t>Le </a:t>
            </a:r>
            <a:r>
              <a:rPr b="0" i="1" sz="1900" u="none"/>
              <a:t>commandement</a:t>
            </a:r>
            <a:r>
              <a:rPr b="0" i="1" sz="1900" u="none">
                <a:solidFill>
                  <a:srgbClr val="FFFFFF"/>
                </a:solidFill>
              </a:rPr>
              <a:t> ancien est la parole que vous avez entendue.  </a:t>
            </a:r>
            <a:r>
              <a:rPr b="0" i="1" sz="1600" u="none">
                <a:solidFill>
                  <a:srgbClr val="FFFFFF"/>
                </a:solidFill>
              </a:rPr>
              <a:t>(</a:t>
            </a:r>
            <a:r>
              <a:rPr b="0" sz="1600" u="none">
                <a:solidFill>
                  <a:srgbClr val="FFFFFF"/>
                </a:solidFill>
              </a:rPr>
              <a:t>1Jn 2. 7)</a:t>
            </a:r>
            <a:endParaRPr>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1600">
                <a:solidFill>
                  <a:srgbClr val="FFFFFF"/>
                </a:solidFill>
              </a:defRPr>
            </a:p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effectLst>
                  <a:outerShdw sx="100000" sy="100000" kx="0" ky="0" algn="b" rotWithShape="0" blurRad="38100" dist="38100" dir="2700000">
                    <a:srgbClr val="000000">
                      <a:alpha val="43137"/>
                    </a:srgbClr>
                  </a:outerShdw>
                </a:effectLst>
              </a:defRPr>
            </a:pPr>
            <a:r>
              <a:t>Plus de lumière </a:t>
            </a:r>
            <a:r>
              <a:rPr b="0" sz="1800" u="none">
                <a:solidFill>
                  <a:srgbClr val="FFFFFF"/>
                </a:solidFill>
              </a:rPr>
              <a:t>: </a:t>
            </a:r>
            <a:r>
              <a:rPr b="0" i="1" sz="1900" u="none">
                <a:solidFill>
                  <a:srgbClr val="FFFFFF"/>
                </a:solidFill>
              </a:rPr>
              <a:t>Encore une fois, je vous écris </a:t>
            </a:r>
            <a:br>
              <a:rPr b="0" i="1" sz="1900" u="none">
                <a:solidFill>
                  <a:srgbClr val="FFFFFF"/>
                </a:solidFill>
              </a:rPr>
            </a:br>
            <a:r>
              <a:rPr b="0" i="1" sz="1900" u="none">
                <a:solidFill>
                  <a:srgbClr val="FFFFFF"/>
                </a:solidFill>
              </a:rPr>
              <a:t>un </a:t>
            </a:r>
            <a:r>
              <a:rPr b="0" i="1" sz="1900" u="none"/>
              <a:t>commandement</a:t>
            </a:r>
            <a:r>
              <a:rPr b="0" i="1" sz="1900" u="none">
                <a:solidFill>
                  <a:srgbClr val="FFFFFF"/>
                </a:solidFill>
              </a:rPr>
              <a:t> nouveau, ce qui est vrai en lui et en vous, </a:t>
            </a:r>
            <a:br>
              <a:rPr b="0" i="1" sz="1900" u="none">
                <a:solidFill>
                  <a:srgbClr val="FFFFFF"/>
                </a:solidFill>
              </a:rPr>
            </a:br>
            <a:r>
              <a:rPr b="0" i="1" sz="1900" u="none">
                <a:solidFill>
                  <a:srgbClr val="FFFFFF"/>
                </a:solidFill>
              </a:rPr>
              <a:t>parce que les ténèbres s’en vont et que la vraie lumière luit déjà</a:t>
            </a:r>
            <a:r>
              <a:rPr b="0" i="1" sz="1600" u="none">
                <a:solidFill>
                  <a:srgbClr val="FFFFFF"/>
                </a:solidFill>
              </a:rPr>
              <a:t>.  </a:t>
            </a:r>
            <a:r>
              <a:rPr b="0" sz="1600" u="none">
                <a:solidFill>
                  <a:srgbClr val="FFFFFF"/>
                </a:solidFill>
              </a:rPr>
              <a:t> (1Jn 2. 8) </a:t>
            </a:r>
            <a:br>
              <a:rPr b="0" sz="1600" u="none">
                <a:solidFill>
                  <a:srgbClr val="FFFFFF"/>
                </a:solidFill>
              </a:rPr>
            </a:br>
            <a:endParaRPr i="1"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Croire</a:t>
            </a:r>
            <a:r>
              <a:rPr u="none">
                <a:solidFill>
                  <a:srgbClr val="FFFFFF"/>
                </a:solidFill>
              </a:rPr>
              <a:t> </a:t>
            </a:r>
            <a:r>
              <a:rPr b="0" sz="1800" u="none">
                <a:solidFill>
                  <a:srgbClr val="FFFFFF"/>
                </a:solidFill>
              </a:rPr>
              <a:t>:</a:t>
            </a:r>
            <a:r>
              <a:rPr b="0" i="1" sz="1800" u="none">
                <a:solidFill>
                  <a:srgbClr val="FFFFFF"/>
                </a:solidFill>
              </a:rPr>
              <a:t> </a:t>
            </a:r>
            <a:r>
              <a:rPr b="0" i="1" sz="1900" u="none">
                <a:solidFill>
                  <a:srgbClr val="FFFFFF"/>
                </a:solidFill>
              </a:rPr>
              <a:t>C’est ici son </a:t>
            </a:r>
            <a:r>
              <a:rPr b="0" i="1" sz="1900" u="none"/>
              <a:t>commandement, </a:t>
            </a:r>
            <a:r>
              <a:rPr b="0" i="1" sz="1900" u="none">
                <a:solidFill>
                  <a:srgbClr val="FFFFFF"/>
                </a:solidFill>
              </a:rPr>
              <a:t>que nous croyions </a:t>
            </a:r>
            <a:br>
              <a:rPr b="0" i="1" sz="1900" u="none">
                <a:solidFill>
                  <a:srgbClr val="FFFFFF"/>
                </a:solidFill>
              </a:rPr>
            </a:br>
            <a:r>
              <a:rPr b="0" i="1" sz="1900" u="none">
                <a:solidFill>
                  <a:srgbClr val="FFFFFF"/>
                </a:solidFill>
              </a:rPr>
              <a:t>au nom de son Fils Jésus Christ et que nous nous aimions l’un l’autre, </a:t>
            </a:r>
            <a:br>
              <a:rPr b="0" i="1" sz="1900" u="none">
                <a:solidFill>
                  <a:srgbClr val="FFFFFF"/>
                </a:solidFill>
              </a:rPr>
            </a:br>
            <a:r>
              <a:rPr b="0" i="1" sz="1900" u="none">
                <a:solidFill>
                  <a:srgbClr val="FFFFFF"/>
                </a:solidFill>
              </a:rPr>
              <a:t>selon qu’il nous en a donné le </a:t>
            </a:r>
            <a:r>
              <a:rPr b="0" i="1" sz="1900" u="none"/>
              <a:t>commandement</a:t>
            </a:r>
            <a:r>
              <a:rPr b="0" i="1" sz="1800" u="none">
                <a:solidFill>
                  <a:srgbClr val="FFFFFF"/>
                </a:solidFill>
              </a:rPr>
              <a:t>.  </a:t>
            </a:r>
            <a:r>
              <a:rPr b="0" sz="1600" u="none">
                <a:solidFill>
                  <a:srgbClr val="FFFFFF"/>
                </a:solidFill>
              </a:rPr>
              <a:t>(1Jn 3. 23)</a:t>
            </a:r>
            <a:br>
              <a:rPr b="0" sz="1600" u="none">
                <a:solidFill>
                  <a:srgbClr val="FFFFFF"/>
                </a:solidFill>
              </a:rPr>
            </a:br>
            <a:endParaRPr i="1" sz="1600">
              <a:solidFill>
                <a:srgbClr val="FFFFFF"/>
              </a:solidFill>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u="sng">
                <a:solidFill>
                  <a:srgbClr val="FFC000"/>
                </a:solidFill>
              </a:defRPr>
            </a:pPr>
            <a:r>
              <a:t>Aimer</a:t>
            </a:r>
            <a:r>
              <a:rPr sz="1800" u="none">
                <a:solidFill>
                  <a:srgbClr val="FFFFFF"/>
                </a:solidFill>
              </a:rPr>
              <a:t> </a:t>
            </a:r>
            <a:r>
              <a:rPr b="0" sz="1800" u="none">
                <a:solidFill>
                  <a:srgbClr val="FFFFFF"/>
                </a:solidFill>
              </a:rPr>
              <a:t>: </a:t>
            </a:r>
            <a:r>
              <a:rPr b="0" i="1" sz="1900" u="none">
                <a:solidFill>
                  <a:srgbClr val="FFFFFF"/>
                </a:solidFill>
              </a:rPr>
              <a:t>Nous avons ce </a:t>
            </a:r>
            <a:r>
              <a:rPr b="0" i="1" sz="1900" u="none"/>
              <a:t>commandement</a:t>
            </a:r>
            <a:r>
              <a:rPr b="0" i="1" sz="1900" u="none">
                <a:solidFill>
                  <a:srgbClr val="FFFFFF"/>
                </a:solidFill>
              </a:rPr>
              <a:t> de sa part, </a:t>
            </a:r>
            <a:br>
              <a:rPr b="0" i="1" sz="1900" u="none">
                <a:solidFill>
                  <a:srgbClr val="FFFFFF"/>
                </a:solidFill>
              </a:rPr>
            </a:br>
            <a:r>
              <a:rPr b="0" i="1" sz="1900" u="none">
                <a:solidFill>
                  <a:srgbClr val="FFFFFF"/>
                </a:solidFill>
              </a:rPr>
              <a:t>que celui qui aime Dieu, aime aussi son frère</a:t>
            </a:r>
            <a:r>
              <a:rPr b="0" i="1" sz="1800" u="none">
                <a:solidFill>
                  <a:srgbClr val="FFFFFF"/>
                </a:solidFill>
              </a:rPr>
              <a:t>.  </a:t>
            </a:r>
            <a:r>
              <a:rPr b="0" sz="1600" u="none">
                <a:solidFill>
                  <a:srgbClr val="FFFFFF"/>
                </a:solidFill>
              </a:rPr>
              <a:t>(1Jn 4. 21)</a:t>
            </a:r>
          </a:p>
        </p:txBody>
      </p:sp>
      <p:sp>
        <p:nvSpPr>
          <p:cNvPr id="514" name="ZoneTexte 7"/>
          <p:cNvSpPr txBox="1"/>
          <p:nvPr/>
        </p:nvSpPr>
        <p:spPr>
          <a:xfrm>
            <a:off x="9510395" y="6978352"/>
            <a:ext cx="524261"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13">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51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51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51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51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2" fill="hold">
                                  <p:stCondLst>
                                    <p:cond delay="0"/>
                                  </p:stCondLst>
                                  <p:iterate type="el" backwards="0">
                                    <p:tmAbs val="0"/>
                                  </p:iterate>
                                  <p:childTnLst>
                                    <p:set>
                                      <p:cBhvr>
                                        <p:cTn id="31" fill="hold"/>
                                        <p:tgtEl>
                                          <p:spTgt spid="5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3" fill="hold">
                                  <p:stCondLst>
                                    <p:cond delay="0"/>
                                  </p:stCondLst>
                                  <p:iterate type="el" backwards="0">
                                    <p:tmAbs val="0"/>
                                  </p:iterate>
                                  <p:childTnLst>
                                    <p:set>
                                      <p:cBhvr>
                                        <p:cTn id="35" fill="hold"/>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9" grpId="3"/>
      <p:bldP build="whole" bldLvl="1" animBg="1" rev="0" advAuto="0" spid="512" grpId="2"/>
      <p:bldP build="p" bldLvl="5" animBg="1" rev="0" advAuto="0" spid="513"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Rectangle 1"/>
          <p:cNvSpPr txBox="1"/>
          <p:nvPr>
            <p:ph type="title"/>
          </p:nvPr>
        </p:nvSpPr>
        <p:spPr>
          <a:xfrm>
            <a:off x="3359970" y="1146699"/>
            <a:ext cx="6800031" cy="1441451"/>
          </a:xfrm>
          <a:prstGeom prst="rect">
            <a:avLst/>
          </a:prstGeom>
        </p:spPr>
        <p:txBody>
          <a:bodyPr/>
          <a:lstStyle/>
          <a:p>
            <a:pPr defTabSz="539495">
              <a:defRPr sz="2832"/>
            </a:pPr>
            <a:r>
              <a:t>Pour faire retomber </a:t>
            </a:r>
            <a:br/>
            <a:r>
              <a:rPr sz="3185"/>
              <a:t>la </a:t>
            </a:r>
            <a:r>
              <a:rPr b="1" i="1" sz="3185">
                <a:solidFill>
                  <a:srgbClr val="00B050"/>
                </a:solidFill>
              </a:rPr>
              <a:t>PEUR </a:t>
            </a:r>
            <a:r>
              <a:rPr b="1" i="1" sz="3185"/>
              <a:t>: </a:t>
            </a:r>
            <a:br>
              <a:rPr b="1" i="1" sz="3185"/>
            </a:br>
            <a:r>
              <a:rPr b="1" i="1" sz="3185"/>
              <a:t>se savoir</a:t>
            </a:r>
            <a:r>
              <a:rPr b="1" sz="3185"/>
              <a:t> </a:t>
            </a:r>
            <a:r>
              <a:rPr b="1" i="1" sz="3185">
                <a:solidFill>
                  <a:srgbClr val="FFC000"/>
                </a:solidFill>
              </a:rPr>
              <a:t>AIMÉ </a:t>
            </a:r>
            <a:r>
              <a:rPr b="1" i="1" sz="3185"/>
              <a:t>…</a:t>
            </a:r>
          </a:p>
        </p:txBody>
      </p:sp>
      <p:sp>
        <p:nvSpPr>
          <p:cNvPr id="517" name="Rectangle 2"/>
          <p:cNvSpPr txBox="1"/>
          <p:nvPr>
            <p:ph type="body" idx="1"/>
          </p:nvPr>
        </p:nvSpPr>
        <p:spPr>
          <a:xfrm>
            <a:off x="586748" y="3092726"/>
            <a:ext cx="8969179" cy="4470401"/>
          </a:xfrm>
          <a:prstGeom prst="rect">
            <a:avLst/>
          </a:prstGeom>
        </p:spPr>
        <p:txBody>
          <a:bodyPr lIns="0" tIns="0" rIns="0" bIns="0"/>
          <a:lstStyle/>
          <a:p>
            <a:pPr marL="154686" indent="17955" defTabSz="795527">
              <a:spcBef>
                <a:spcPts val="1500"/>
              </a:spcBef>
              <a:buSzTx/>
              <a:buNone/>
              <a:defRPr b="1" sz="2001"/>
            </a:pPr>
          </a:p>
          <a:p>
            <a:pPr marL="327327" indent="-154685" defTabSz="795527">
              <a:spcBef>
                <a:spcPts val="1500"/>
              </a:spcBef>
              <a:buSzPct val="104999"/>
              <a:buFont typeface="Helvetica"/>
              <a:buChar char="✤"/>
              <a:defRPr sz="2001"/>
            </a:pPr>
            <a:r>
              <a:t> </a:t>
            </a:r>
            <a:r>
              <a:rPr sz="2436">
                <a:solidFill>
                  <a:srgbClr val="FFC000"/>
                </a:solidFill>
              </a:rPr>
              <a:t>Avoir un vrai Père </a:t>
            </a:r>
            <a:r>
              <a:rPr i="1" sz="2436"/>
              <a:t>(Rom 8. 15)</a:t>
            </a:r>
            <a:br>
              <a:rPr i="1" sz="2436"/>
            </a:br>
            <a:r>
              <a:rPr i="1" sz="1566"/>
              <a:t>Vous n’avez pas reçu un Esprit qui fait de vous des esclaves et vous ramène à la </a:t>
            </a:r>
            <a:r>
              <a:rPr i="1" sz="1566" u="sng"/>
              <a:t>crainte</a:t>
            </a:r>
            <a:r>
              <a:rPr i="1" sz="1566"/>
              <a:t> : </a:t>
            </a:r>
            <a:br>
              <a:rPr i="1" sz="1566"/>
            </a:br>
            <a:r>
              <a:rPr i="1" sz="1566"/>
              <a:t>non, vous avez reçu l’Esprit qui fait de vous des </a:t>
            </a:r>
            <a:r>
              <a:rPr b="1" i="1" sz="1566"/>
              <a:t>fils adoptifs de Dieu</a:t>
            </a:r>
            <a:r>
              <a:rPr i="1" sz="1566"/>
              <a:t>. </a:t>
            </a:r>
            <a:br>
              <a:rPr i="1" sz="1566"/>
            </a:br>
            <a:r>
              <a:rPr i="1" sz="1566"/>
              <a:t>Car c’est </a:t>
            </a:r>
            <a:r>
              <a:rPr b="1" i="1" sz="1566"/>
              <a:t>par cet Esprit que nous crions :  Abba, c’est-à-dire Père </a:t>
            </a:r>
            <a:r>
              <a:rPr i="1" sz="1566"/>
              <a:t>!</a:t>
            </a:r>
            <a:r>
              <a:rPr sz="1566"/>
              <a:t> </a:t>
            </a:r>
            <a:endParaRPr i="1" sz="1566"/>
          </a:p>
          <a:p>
            <a:pPr marL="327327" indent="-154686" defTabSz="795527">
              <a:spcBef>
                <a:spcPts val="1500"/>
              </a:spcBef>
              <a:buSzPct val="104999"/>
              <a:buFont typeface="Helvetica"/>
              <a:buChar char="✤"/>
              <a:defRPr i="1" sz="2436"/>
            </a:pPr>
            <a:r>
              <a:t> </a:t>
            </a:r>
            <a:r>
              <a:rPr i="0">
                <a:solidFill>
                  <a:srgbClr val="FFC000"/>
                </a:solidFill>
              </a:rPr>
              <a:t>Demeurer dans l’amour de Dieu </a:t>
            </a:r>
            <a:r>
              <a:t>(1Jean 4. 16-18) </a:t>
            </a:r>
            <a:br/>
            <a:r>
              <a:rPr b="1" sz="1566"/>
              <a:t>Nous avons connu l’amour que Dieu a pour nous et nous y avons cru.</a:t>
            </a:r>
            <a:br>
              <a:rPr b="1" sz="1566"/>
            </a:br>
            <a:r>
              <a:rPr sz="1566"/>
              <a:t>C’est en cela que l’amour a été accompli en nous, de sorte que </a:t>
            </a:r>
            <a:br>
              <a:rPr sz="1566"/>
            </a:br>
            <a:r>
              <a:rPr sz="1566"/>
              <a:t>nous ayons de l’assurance  au jour du jugement. Il n’y a pas de </a:t>
            </a:r>
            <a:r>
              <a:rPr sz="1566" u="sng"/>
              <a:t>crainte</a:t>
            </a:r>
            <a:r>
              <a:rPr sz="1566"/>
              <a:t> dans l’amour : </a:t>
            </a:r>
            <a:br>
              <a:rPr sz="1566"/>
            </a:br>
            <a:r>
              <a:rPr sz="1566"/>
              <a:t>au contraire, l’amour accompli chasse la </a:t>
            </a:r>
            <a:r>
              <a:rPr sz="1566" u="sng"/>
              <a:t>crainte</a:t>
            </a:r>
            <a:r>
              <a:rPr sz="1566"/>
              <a:t>, car la crainte implique une punition. </a:t>
            </a:r>
            <a:br>
              <a:rPr sz="1566"/>
            </a:br>
            <a:r>
              <a:rPr sz="1566"/>
              <a:t>Celui qui éprouve de la </a:t>
            </a:r>
            <a:r>
              <a:rPr sz="1566" u="sng"/>
              <a:t>crainte</a:t>
            </a:r>
            <a:r>
              <a:rPr sz="1566"/>
              <a:t> n’est pas </a:t>
            </a:r>
            <a:r>
              <a:rPr b="1" sz="1566"/>
              <a:t>accompli dans l’amour.</a:t>
            </a:r>
            <a:endParaRPr b="1"/>
          </a:p>
          <a:p>
            <a:pPr marL="327327" indent="-154686" defTabSz="795527">
              <a:spcBef>
                <a:spcPts val="1500"/>
              </a:spcBef>
              <a:buSzPct val="104999"/>
              <a:buFont typeface="Helvetica"/>
              <a:buChar char="✤"/>
              <a:defRPr i="1" sz="2436"/>
            </a:pPr>
            <a:r>
              <a:t> </a:t>
            </a:r>
            <a:r>
              <a:rPr i="0">
                <a:solidFill>
                  <a:srgbClr val="FFC000"/>
                </a:solidFill>
              </a:rPr>
              <a:t>Rester connecté à l’Esprit </a:t>
            </a:r>
            <a:r>
              <a:t>(2Tim 1. 7) </a:t>
            </a:r>
            <a:br/>
            <a:r>
              <a:rPr sz="1566"/>
              <a:t>Nous n’avons pas reçu un esprit de </a:t>
            </a:r>
            <a:r>
              <a:rPr sz="1566" u="sng"/>
              <a:t>crainte</a:t>
            </a:r>
            <a:r>
              <a:rPr sz="1566"/>
              <a:t>, mais </a:t>
            </a:r>
            <a:r>
              <a:rPr b="1" sz="1566"/>
              <a:t>de puissance, d’amour et de bon sens</a:t>
            </a:r>
            <a:r>
              <a:rPr sz="1566"/>
              <a:t>.</a:t>
            </a:r>
            <a:endParaRPr sz="1566"/>
          </a:p>
        </p:txBody>
      </p:sp>
      <p:sp>
        <p:nvSpPr>
          <p:cNvPr id="518" name="ZoneTexte 2"/>
          <p:cNvSpPr txBox="1"/>
          <p:nvPr/>
        </p:nvSpPr>
        <p:spPr>
          <a:xfrm>
            <a:off x="4261623" y="242014"/>
            <a:ext cx="5453178"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2000">
                <a:solidFill>
                  <a:srgbClr val="FFFFFF"/>
                </a:solidFill>
              </a:defRPr>
            </a:lvl1pPr>
          </a:lstStyle>
          <a:p>
            <a:pPr/>
            <a:r>
              <a:t>L’amour parfait chasse la crainte (1Jean 4. 18)</a:t>
            </a:r>
          </a:p>
        </p:txBody>
      </p:sp>
      <p:sp>
        <p:nvSpPr>
          <p:cNvPr id="519" name="ZoneTexte 6"/>
          <p:cNvSpPr txBox="1"/>
          <p:nvPr/>
        </p:nvSpPr>
        <p:spPr>
          <a:xfrm>
            <a:off x="9158167" y="6978352"/>
            <a:ext cx="79551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22</a:t>
            </a:r>
          </a:p>
        </p:txBody>
      </p:sp>
      <p:pic>
        <p:nvPicPr>
          <p:cNvPr id="520" name="Image 4" descr="Image 4"/>
          <p:cNvPicPr>
            <a:picLocks noChangeAspect="1"/>
          </p:cNvPicPr>
          <p:nvPr/>
        </p:nvPicPr>
        <p:blipFill>
          <a:blip r:embed="rId3">
            <a:extLst/>
          </a:blip>
          <a:stretch>
            <a:fillRect/>
          </a:stretch>
        </p:blipFill>
        <p:spPr>
          <a:xfrm>
            <a:off x="183456" y="148920"/>
            <a:ext cx="3505573" cy="25532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1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17"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Rectangle 1"/>
          <p:cNvSpPr txBox="1"/>
          <p:nvPr>
            <p:ph type="title"/>
          </p:nvPr>
        </p:nvSpPr>
        <p:spPr>
          <a:xfrm>
            <a:off x="285750" y="203200"/>
            <a:ext cx="8883650" cy="1446213"/>
          </a:xfrm>
          <a:prstGeom prst="rect">
            <a:avLst/>
          </a:prstGeom>
        </p:spPr>
        <p:txBody>
          <a:bodyPr/>
          <a:lstStyle/>
          <a:p>
            <a:pPr algn="l" defTabSz="713231">
              <a:defRPr sz="3743"/>
            </a:pPr>
            <a:r>
              <a:t>Pour faire retomber la </a:t>
            </a:r>
            <a:r>
              <a:rPr b="1" i="1">
                <a:solidFill>
                  <a:srgbClr val="00B050"/>
                </a:solidFill>
              </a:rPr>
              <a:t>PEUR </a:t>
            </a:r>
            <a:r>
              <a:rPr b="1" i="1" sz="4680"/>
              <a:t>: </a:t>
            </a:r>
            <a:br>
              <a:rPr b="1" i="1" sz="4680"/>
            </a:br>
            <a:r>
              <a:rPr b="1" i="1" sz="4680">
                <a:solidFill>
                  <a:srgbClr val="00B050"/>
                </a:solidFill>
              </a:rPr>
              <a:t>        </a:t>
            </a:r>
            <a:r>
              <a:rPr b="1" i="1" sz="4680"/>
              <a:t>… </a:t>
            </a:r>
            <a:r>
              <a:rPr b="1" i="1"/>
              <a:t>et</a:t>
            </a:r>
            <a:r>
              <a:rPr i="1" sz="4212"/>
              <a:t>  </a:t>
            </a:r>
            <a:r>
              <a:rPr b="1" i="1" sz="4212">
                <a:solidFill>
                  <a:srgbClr val="FFC000"/>
                </a:solidFill>
              </a:rPr>
              <a:t>AIMER !</a:t>
            </a:r>
          </a:p>
        </p:txBody>
      </p:sp>
      <p:sp>
        <p:nvSpPr>
          <p:cNvPr id="525" name="Rectangle 2"/>
          <p:cNvSpPr txBox="1"/>
          <p:nvPr>
            <p:ph type="body" idx="1"/>
          </p:nvPr>
        </p:nvSpPr>
        <p:spPr>
          <a:xfrm>
            <a:off x="803674" y="2283026"/>
            <a:ext cx="8178801" cy="4470401"/>
          </a:xfrm>
          <a:prstGeom prst="rect">
            <a:avLst/>
          </a:prstGeom>
        </p:spPr>
        <p:txBody>
          <a:bodyPr/>
          <a:lstStyle/>
          <a:p>
            <a:pPr marL="760094" indent="-506729" defTabSz="868680">
              <a:spcBef>
                <a:spcPts val="1700"/>
              </a:spcBef>
              <a:buClr>
                <a:srgbClr val="5779B4"/>
              </a:buClr>
              <a:buSzPct val="125000"/>
              <a:defRPr sz="2755"/>
            </a:pPr>
            <a:r>
              <a:t>Un projet : </a:t>
            </a:r>
            <a:r>
              <a:rPr i="1" sz="2280">
                <a:solidFill>
                  <a:srgbClr val="FFC000"/>
                </a:solidFill>
              </a:rPr>
              <a:t>volonté</a:t>
            </a:r>
            <a:endParaRPr i="1" sz="2280">
              <a:solidFill>
                <a:srgbClr val="FFC000"/>
              </a:solidFill>
            </a:endParaRPr>
          </a:p>
          <a:p>
            <a:pPr marL="760094" indent="-506729" defTabSz="868680">
              <a:spcBef>
                <a:spcPts val="1700"/>
              </a:spcBef>
              <a:buClr>
                <a:srgbClr val="5779B4"/>
              </a:buClr>
              <a:buSzPct val="125000"/>
              <a:defRPr sz="2755"/>
            </a:pPr>
            <a:r>
              <a:t>Savoir désherber : </a:t>
            </a:r>
            <a:r>
              <a:rPr i="1" sz="2280">
                <a:solidFill>
                  <a:srgbClr val="FFC000"/>
                </a:solidFill>
              </a:rPr>
              <a:t>pas dans l’esprit du siècle</a:t>
            </a:r>
            <a:endParaRPr i="1" sz="2280">
              <a:solidFill>
                <a:srgbClr val="FFC000"/>
              </a:solidFill>
            </a:endParaRPr>
          </a:p>
          <a:p>
            <a:pPr marL="760094" indent="-506729" defTabSz="868680">
              <a:spcBef>
                <a:spcPts val="1700"/>
              </a:spcBef>
              <a:buClr>
                <a:srgbClr val="5779B4"/>
              </a:buClr>
              <a:buSzPct val="125000"/>
              <a:defRPr sz="2755"/>
            </a:pPr>
            <a:r>
              <a:t>Du concret : </a:t>
            </a:r>
            <a:r>
              <a:rPr i="1" sz="2280">
                <a:solidFill>
                  <a:srgbClr val="FFC000"/>
                </a:solidFill>
              </a:rPr>
              <a:t>mon frère</a:t>
            </a:r>
            <a:endParaRPr i="1" sz="2280">
              <a:solidFill>
                <a:srgbClr val="FFC000"/>
              </a:solidFill>
            </a:endParaRPr>
          </a:p>
          <a:p>
            <a:pPr marL="760094" indent="-506729" defTabSz="868680">
              <a:spcBef>
                <a:spcPts val="1700"/>
              </a:spcBef>
              <a:buClr>
                <a:srgbClr val="5779B4"/>
              </a:buClr>
              <a:buSzPct val="125000"/>
              <a:defRPr sz="2755"/>
            </a:pPr>
            <a:r>
              <a:t>Une motivation, une façon d’être : </a:t>
            </a:r>
            <a:r>
              <a:rPr i="1" sz="2280">
                <a:solidFill>
                  <a:srgbClr val="FFC000"/>
                </a:solidFill>
              </a:rPr>
              <a:t>bien né,  noblesse oblige</a:t>
            </a:r>
            <a:endParaRPr i="1" sz="2280">
              <a:solidFill>
                <a:srgbClr val="FFC000"/>
              </a:solidFill>
            </a:endParaRPr>
          </a:p>
          <a:p>
            <a:pPr marL="760094" indent="-506729" defTabSz="868680">
              <a:spcBef>
                <a:spcPts val="1700"/>
              </a:spcBef>
              <a:buClr>
                <a:srgbClr val="5779B4"/>
              </a:buClr>
              <a:buSzPct val="125000"/>
              <a:defRPr sz="2755"/>
            </a:pPr>
            <a:r>
              <a:t>Une relation : </a:t>
            </a:r>
            <a:r>
              <a:rPr i="1" sz="2280">
                <a:solidFill>
                  <a:srgbClr val="FFC000"/>
                </a:solidFill>
              </a:rPr>
              <a:t>comme le Père</a:t>
            </a:r>
            <a:endParaRPr i="1" sz="2280">
              <a:solidFill>
                <a:srgbClr val="FFC000"/>
              </a:solidFill>
            </a:endParaRPr>
          </a:p>
          <a:p>
            <a:pPr marL="760094" indent="-506729" defTabSz="868680">
              <a:spcBef>
                <a:spcPts val="1700"/>
              </a:spcBef>
              <a:buClr>
                <a:srgbClr val="5779B4"/>
              </a:buClr>
              <a:buSzPct val="125000"/>
              <a:defRPr sz="2755"/>
            </a:pPr>
            <a:r>
              <a:t>Un sentiment : </a:t>
            </a:r>
            <a:r>
              <a:rPr i="1" sz="2280">
                <a:solidFill>
                  <a:srgbClr val="FFC000"/>
                </a:solidFill>
              </a:rPr>
              <a:t>la cerise sur le gâteau</a:t>
            </a:r>
            <a:endParaRPr i="1" sz="2280">
              <a:solidFill>
                <a:srgbClr val="FFC000"/>
              </a:solidFill>
            </a:endParaRPr>
          </a:p>
          <a:p>
            <a:pPr marL="760094" indent="-506729" defTabSz="868680">
              <a:spcBef>
                <a:spcPts val="1700"/>
              </a:spcBef>
              <a:buClr>
                <a:srgbClr val="5779B4"/>
              </a:buClr>
              <a:buSzPct val="125000"/>
              <a:defRPr sz="2755"/>
            </a:pPr>
            <a:r>
              <a:t>Facile ! </a:t>
            </a:r>
            <a:r>
              <a:rPr i="1" sz="2280">
                <a:solidFill>
                  <a:srgbClr val="FFC000"/>
                </a:solidFill>
              </a:rPr>
              <a:t>C’est possible et profitable !</a:t>
            </a:r>
          </a:p>
        </p:txBody>
      </p:sp>
      <p:pic>
        <p:nvPicPr>
          <p:cNvPr id="526" name="Image 1" descr="Image 1"/>
          <p:cNvPicPr>
            <a:picLocks noChangeAspect="1"/>
          </p:cNvPicPr>
          <p:nvPr/>
        </p:nvPicPr>
        <p:blipFill>
          <a:blip r:embed="rId2">
            <a:extLst/>
          </a:blip>
          <a:srcRect l="0" t="0" r="12730" b="35115"/>
          <a:stretch>
            <a:fillRect/>
          </a:stretch>
        </p:blipFill>
        <p:spPr>
          <a:xfrm>
            <a:off x="8102569" y="295275"/>
            <a:ext cx="1771681" cy="1210470"/>
          </a:xfrm>
          <a:prstGeom prst="rect">
            <a:avLst/>
          </a:prstGeom>
          <a:ln w="12700">
            <a:miter lim="400000"/>
          </a:ln>
        </p:spPr>
      </p:pic>
      <p:sp>
        <p:nvSpPr>
          <p:cNvPr id="527" name="ZoneTexte 5"/>
          <p:cNvSpPr txBox="1"/>
          <p:nvPr/>
        </p:nvSpPr>
        <p:spPr>
          <a:xfrm>
            <a:off x="9518207" y="6978352"/>
            <a:ext cx="51644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23</a:t>
            </a:r>
          </a:p>
        </p:txBody>
      </p:sp>
      <p:pic>
        <p:nvPicPr>
          <p:cNvPr id="528" name="Image 2" descr="Image 2"/>
          <p:cNvPicPr>
            <a:picLocks noChangeAspect="1"/>
          </p:cNvPicPr>
          <p:nvPr/>
        </p:nvPicPr>
        <p:blipFill>
          <a:blip r:embed="rId3">
            <a:extLst/>
          </a:blip>
          <a:stretch>
            <a:fillRect/>
          </a:stretch>
        </p:blipFill>
        <p:spPr>
          <a:xfrm>
            <a:off x="7680204" y="5169441"/>
            <a:ext cx="2194046" cy="15841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5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52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52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52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525"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0" name="Image 3" descr="Image 3"/>
          <p:cNvPicPr>
            <a:picLocks noChangeAspect="1"/>
          </p:cNvPicPr>
          <p:nvPr/>
        </p:nvPicPr>
        <p:blipFill>
          <a:blip r:embed="rId3">
            <a:extLst/>
          </a:blip>
          <a:stretch>
            <a:fillRect/>
          </a:stretch>
        </p:blipFill>
        <p:spPr>
          <a:xfrm>
            <a:off x="241062" y="713656"/>
            <a:ext cx="9677876" cy="6192688"/>
          </a:xfrm>
          <a:prstGeom prst="rect">
            <a:avLst/>
          </a:prstGeom>
          <a:ln w="12700">
            <a:miter lim="400000"/>
          </a:ln>
        </p:spPr>
      </p:pic>
      <p:sp>
        <p:nvSpPr>
          <p:cNvPr id="531" name="ZoneTexte 4"/>
          <p:cNvSpPr txBox="1"/>
          <p:nvPr/>
        </p:nvSpPr>
        <p:spPr>
          <a:xfrm>
            <a:off x="8236465" y="6875743"/>
            <a:ext cx="1636753"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FFFFFF"/>
                </a:solidFill>
              </a:defRPr>
            </a:lvl1pPr>
          </a:lstStyle>
          <a:p>
            <a:pPr/>
            <a:r>
              <a:t>jpm</a:t>
            </a:r>
          </a:p>
        </p:txBody>
      </p:sp>
      <p:pic>
        <p:nvPicPr>
          <p:cNvPr id="532" name="Image 5" descr="Image 5"/>
          <p:cNvPicPr>
            <a:picLocks noChangeAspect="1"/>
          </p:cNvPicPr>
          <p:nvPr/>
        </p:nvPicPr>
        <p:blipFill>
          <a:blip r:embed="rId4">
            <a:extLst/>
          </a:blip>
          <a:srcRect l="0" t="0" r="13079" b="37734"/>
          <a:stretch>
            <a:fillRect/>
          </a:stretch>
        </p:blipFill>
        <p:spPr>
          <a:xfrm>
            <a:off x="219056" y="344146"/>
            <a:ext cx="1764601" cy="1161598"/>
          </a:xfrm>
          <a:prstGeom prst="rect">
            <a:avLst/>
          </a:prstGeom>
          <a:ln w="12700">
            <a:miter lim="400000"/>
          </a:ln>
        </p:spPr>
      </p:pic>
      <p:sp>
        <p:nvSpPr>
          <p:cNvPr id="533" name="ZoneTexte 6"/>
          <p:cNvSpPr txBox="1"/>
          <p:nvPr/>
        </p:nvSpPr>
        <p:spPr>
          <a:xfrm>
            <a:off x="9518207" y="6978352"/>
            <a:ext cx="516448"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24</a:t>
            </a:r>
          </a:p>
        </p:txBody>
      </p:sp>
      <p:sp>
        <p:nvSpPr>
          <p:cNvPr id="534" name="ZoneTexte 1"/>
          <p:cNvSpPr txBox="1"/>
          <p:nvPr/>
        </p:nvSpPr>
        <p:spPr>
          <a:xfrm>
            <a:off x="2835684" y="1217712"/>
            <a:ext cx="6893337"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i="1">
                <a:solidFill>
                  <a:srgbClr val="FFFFFF"/>
                </a:solidFill>
              </a:defRPr>
            </a:pPr>
            <a:r>
              <a:t>Un commandement, </a:t>
            </a:r>
            <a:br/>
            <a:r>
              <a:t>un principe de vie qui fait du bien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Rectangle 1"/>
          <p:cNvSpPr txBox="1"/>
          <p:nvPr>
            <p:ph type="title"/>
          </p:nvPr>
        </p:nvSpPr>
        <p:spPr>
          <a:xfrm>
            <a:off x="3280345" y="2037333"/>
            <a:ext cx="6480176" cy="901015"/>
          </a:xfrm>
          <a:prstGeom prst="rect">
            <a:avLst/>
          </a:prstGeom>
        </p:spPr>
        <p:txBody>
          <a:bodyPr/>
          <a:lstStyle/>
          <a:p>
            <a:pPr defTabSz="795527">
              <a:defRPr sz="5568"/>
            </a:pPr>
            <a:r>
              <a:t>la </a:t>
            </a:r>
            <a:r>
              <a:rPr b="1" i="1">
                <a:solidFill>
                  <a:srgbClr val="00B050"/>
                </a:solidFill>
              </a:rPr>
              <a:t>PEUR</a:t>
            </a:r>
          </a:p>
        </p:txBody>
      </p:sp>
      <p:sp>
        <p:nvSpPr>
          <p:cNvPr id="194" name="Rectangle 2"/>
          <p:cNvSpPr txBox="1"/>
          <p:nvPr>
            <p:ph type="body" idx="1"/>
          </p:nvPr>
        </p:nvSpPr>
        <p:spPr>
          <a:xfrm>
            <a:off x="1047551" y="2941070"/>
            <a:ext cx="8393115" cy="4470401"/>
          </a:xfrm>
          <a:prstGeom prst="rect">
            <a:avLst/>
          </a:prstGeom>
        </p:spPr>
        <p:txBody>
          <a:bodyPr lIns="0" tIns="0" rIns="0" bIns="0"/>
          <a:lstStyle/>
          <a:p>
            <a:pPr marL="160019" indent="18574" defTabSz="822959">
              <a:spcBef>
                <a:spcPts val="1600"/>
              </a:spcBef>
              <a:buSzTx/>
              <a:buNone/>
              <a:defRPr b="1" sz="2070"/>
            </a:pPr>
          </a:p>
          <a:p>
            <a:pPr marL="338614" indent="-160019" defTabSz="822959">
              <a:spcBef>
                <a:spcPts val="1600"/>
              </a:spcBef>
              <a:buSzPct val="104999"/>
              <a:buFont typeface="Helvetica"/>
              <a:buChar char="✤"/>
              <a:defRPr sz="2070"/>
            </a:pPr>
            <a:r>
              <a:t> </a:t>
            </a:r>
            <a:r>
              <a:rPr sz="2520"/>
              <a:t>Entretenir la </a:t>
            </a:r>
            <a:r>
              <a:rPr b="1" sz="2520">
                <a:solidFill>
                  <a:srgbClr val="00B0F0"/>
                </a:solidFill>
                <a:effectLst>
                  <a:outerShdw sx="100000" sy="100000" kx="0" ky="0" algn="b" rotWithShape="0" blurRad="34289" dist="34289" dir="2700000">
                    <a:srgbClr val="000000">
                      <a:alpha val="43137"/>
                    </a:srgbClr>
                  </a:outerShdw>
                </a:effectLst>
              </a:rPr>
              <a:t>crainte</a:t>
            </a:r>
            <a:r>
              <a:rPr sz="2520">
                <a:solidFill>
                  <a:srgbClr val="00B0F0"/>
                </a:solidFill>
              </a:rPr>
              <a:t> de la maladie</a:t>
            </a:r>
            <a:r>
              <a:rPr sz="2520"/>
              <a:t>, </a:t>
            </a:r>
            <a:r>
              <a:rPr i="1" sz="2520"/>
              <a:t>revient à penser </a:t>
            </a:r>
            <a:br>
              <a:rPr i="1" sz="2520"/>
            </a:br>
            <a:r>
              <a:rPr i="1" sz="2520"/>
              <a:t>que Dieu ne nous aime pas, ou pas suffisamment.</a:t>
            </a:r>
            <a:endParaRPr i="1" sz="2520"/>
          </a:p>
          <a:p>
            <a:pPr marL="338614" indent="-160019" defTabSz="822959">
              <a:spcBef>
                <a:spcPts val="1600"/>
              </a:spcBef>
              <a:buSzPct val="104999"/>
              <a:buFont typeface="Helvetica"/>
              <a:buChar char="✤"/>
              <a:defRPr i="1" sz="2520"/>
            </a:pPr>
            <a:r>
              <a:t> </a:t>
            </a:r>
            <a:r>
              <a:rPr i="0"/>
              <a:t>Vivre des </a:t>
            </a:r>
            <a:r>
              <a:rPr i="0">
                <a:solidFill>
                  <a:srgbClr val="FFC000"/>
                </a:solidFill>
              </a:rPr>
              <a:t>échecs relationnels</a:t>
            </a:r>
            <a:r>
              <a:rPr i="0"/>
              <a:t>, </a:t>
            </a:r>
            <a:br>
              <a:rPr i="0"/>
            </a:br>
            <a:r>
              <a:t>montre le </a:t>
            </a:r>
            <a:r>
              <a:rPr>
                <a:solidFill>
                  <a:srgbClr val="00B050"/>
                </a:solidFill>
                <a:effectLst>
                  <a:outerShdw sx="100000" sy="100000" kx="0" ky="0" algn="b" rotWithShape="0" blurRad="34289" dist="34289" dir="2700000">
                    <a:srgbClr val="000000">
                      <a:alpha val="43137"/>
                    </a:srgbClr>
                  </a:outerShdw>
                </a:effectLst>
              </a:rPr>
              <a:t>manque d’amour </a:t>
            </a:r>
            <a:r>
              <a:t>dans nos perspectives, </a:t>
            </a:r>
            <a:br/>
            <a:r>
              <a:t>quel est notre désir ?</a:t>
            </a:r>
          </a:p>
          <a:p>
            <a:pPr marL="338614" indent="-160019" defTabSz="822959">
              <a:spcBef>
                <a:spcPts val="1600"/>
              </a:spcBef>
              <a:buSzPct val="104999"/>
              <a:buFont typeface="Helvetica"/>
              <a:buChar char="✤"/>
              <a:defRPr sz="2520"/>
            </a:pPr>
            <a:r>
              <a:t>Avoir </a:t>
            </a:r>
            <a:r>
              <a:rPr b="1">
                <a:solidFill>
                  <a:srgbClr val="92D050"/>
                </a:solidFill>
                <a:effectLst>
                  <a:outerShdw sx="100000" sy="100000" kx="0" ky="0" algn="b" rotWithShape="0" blurRad="34289" dist="34289" dir="2700000">
                    <a:srgbClr val="000000">
                      <a:alpha val="43137"/>
                    </a:srgbClr>
                  </a:outerShdw>
                </a:effectLst>
              </a:rPr>
              <a:t>peur</a:t>
            </a:r>
            <a:r>
              <a:rPr>
                <a:solidFill>
                  <a:srgbClr val="92D050"/>
                </a:solidFill>
              </a:rPr>
              <a:t> de mal faire</a:t>
            </a:r>
            <a:r>
              <a:t>, </a:t>
            </a:r>
            <a:r>
              <a:rPr i="1"/>
              <a:t>nous indique le peu d’estime </a:t>
            </a:r>
            <a:br>
              <a:rPr i="1"/>
            </a:br>
            <a:r>
              <a:rPr i="1"/>
              <a:t>que nous avons de nous-mêmes, </a:t>
            </a:r>
            <a:br>
              <a:rPr i="1"/>
            </a:br>
            <a:r>
              <a:rPr i="1"/>
              <a:t>le peu d’appréciation que nous nous portons</a:t>
            </a:r>
            <a:r>
              <a:t>. </a:t>
            </a:r>
          </a:p>
        </p:txBody>
      </p:sp>
      <p:sp>
        <p:nvSpPr>
          <p:cNvPr id="195" name="AutoShape 4"/>
          <p:cNvSpPr txBox="1"/>
          <p:nvPr/>
        </p:nvSpPr>
        <p:spPr>
          <a:xfrm>
            <a:off x="399478" y="2011916"/>
            <a:ext cx="2969011" cy="3175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i="1" sz="1700">
                <a:solidFill>
                  <a:srgbClr val="FFFFFF"/>
                </a:solidFill>
              </a:defRPr>
            </a:lvl1pPr>
          </a:lstStyle>
          <a:p>
            <a:pPr/>
            <a:r>
              <a:t>Quand l’amour est absent</a:t>
            </a:r>
          </a:p>
        </p:txBody>
      </p:sp>
      <p:pic>
        <p:nvPicPr>
          <p:cNvPr id="196" name="Image 1" descr="Image 1"/>
          <p:cNvPicPr>
            <a:picLocks noChangeAspect="1"/>
          </p:cNvPicPr>
          <p:nvPr/>
        </p:nvPicPr>
        <p:blipFill>
          <a:blip r:embed="rId3">
            <a:extLst/>
          </a:blip>
          <a:stretch>
            <a:fillRect/>
          </a:stretch>
        </p:blipFill>
        <p:spPr>
          <a:xfrm>
            <a:off x="399480" y="242014"/>
            <a:ext cx="2969010" cy="1670450"/>
          </a:xfrm>
          <a:prstGeom prst="rect">
            <a:avLst/>
          </a:prstGeom>
          <a:ln w="12700">
            <a:miter lim="400000"/>
          </a:ln>
        </p:spPr>
      </p:pic>
      <p:sp>
        <p:nvSpPr>
          <p:cNvPr id="197" name="ZoneTexte 2"/>
          <p:cNvSpPr txBox="1"/>
          <p:nvPr/>
        </p:nvSpPr>
        <p:spPr>
          <a:xfrm>
            <a:off x="4405639" y="242014"/>
            <a:ext cx="5453178" cy="15531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i="1" sz="2000">
                <a:solidFill>
                  <a:srgbClr val="FFFFFF"/>
                </a:solidFill>
              </a:defRPr>
            </a:pPr>
            <a:r>
              <a:t>Il n’y a pas de crainte dans l’amour, </a:t>
            </a:r>
            <a:br/>
            <a:r>
              <a:t>mais l’amour parfait chasse la crainte, </a:t>
            </a:r>
            <a:br/>
            <a:r>
              <a:t>car </a:t>
            </a:r>
            <a:r>
              <a:rPr b="1"/>
              <a:t>la crainte comporte du tourment </a:t>
            </a:r>
            <a:r>
              <a:t>; </a:t>
            </a:r>
            <a:br/>
            <a:r>
              <a:t>et celui qui craint n’est pas accompli dans l’amour.</a:t>
            </a:r>
            <a:br/>
            <a:r>
              <a:t>(1Jean 4. 18)</a:t>
            </a:r>
          </a:p>
        </p:txBody>
      </p:sp>
      <p:sp>
        <p:nvSpPr>
          <p:cNvPr id="198" name="ZoneTexte 6"/>
          <p:cNvSpPr txBox="1"/>
          <p:nvPr/>
        </p:nvSpPr>
        <p:spPr>
          <a:xfrm>
            <a:off x="9806239" y="6978352"/>
            <a:ext cx="22841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3</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9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Rectangle 1"/>
          <p:cNvSpPr txBox="1"/>
          <p:nvPr>
            <p:ph type="title"/>
          </p:nvPr>
        </p:nvSpPr>
        <p:spPr>
          <a:xfrm>
            <a:off x="1027112" y="341289"/>
            <a:ext cx="8016876" cy="1559796"/>
          </a:xfrm>
          <a:prstGeom prst="rect">
            <a:avLst/>
          </a:prstGeom>
        </p:spPr>
        <p:txBody>
          <a:bodyPr/>
          <a:lstStyle>
            <a:lvl1pPr algn="r" defTabSz="886968">
              <a:defRPr sz="5238"/>
            </a:lvl1pPr>
          </a:lstStyle>
          <a:p>
            <a:pPr/>
            <a:r>
              <a:t>Quand je manque d’amour…</a:t>
            </a:r>
          </a:p>
        </p:txBody>
      </p:sp>
      <p:grpSp>
        <p:nvGrpSpPr>
          <p:cNvPr id="205" name="Oval 2"/>
          <p:cNvGrpSpPr/>
          <p:nvPr/>
        </p:nvGrpSpPr>
        <p:grpSpPr>
          <a:xfrm>
            <a:off x="762000" y="6108700"/>
            <a:ext cx="8547100" cy="1270000"/>
            <a:chOff x="0" y="0"/>
            <a:chExt cx="8547100" cy="1270000"/>
          </a:xfrm>
        </p:grpSpPr>
        <p:sp>
          <p:nvSpPr>
            <p:cNvPr id="203" name="Ovale"/>
            <p:cNvSpPr/>
            <p:nvPr/>
          </p:nvSpPr>
          <p:spPr>
            <a:xfrm>
              <a:off x="0" y="0"/>
              <a:ext cx="8547100" cy="1270000"/>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04" name="Manque d'amour"/>
            <p:cNvSpPr txBox="1"/>
            <p:nvPr/>
          </p:nvSpPr>
          <p:spPr>
            <a:xfrm>
              <a:off x="1251693" y="476250"/>
              <a:ext cx="6043714"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2200">
                  <a:solidFill>
                    <a:srgbClr val="002060"/>
                  </a:solidFill>
                  <a:effectLst>
                    <a:outerShdw sx="100000" sy="100000" kx="0" ky="0" algn="b" rotWithShape="0" blurRad="38100" dist="38100" dir="2700000">
                      <a:srgbClr val="C0C0C0"/>
                    </a:outerShdw>
                  </a:effectLst>
                </a:defRPr>
              </a:pPr>
              <a:r>
                <a:t>Manque</a:t>
              </a:r>
              <a:r>
                <a:rPr>
                  <a:solidFill>
                    <a:srgbClr val="FFFFFF"/>
                  </a:solidFill>
                </a:rPr>
                <a:t> </a:t>
              </a:r>
              <a:r>
                <a:t>d'amour</a:t>
              </a:r>
            </a:p>
          </p:txBody>
        </p:sp>
      </p:grpSp>
      <p:grpSp>
        <p:nvGrpSpPr>
          <p:cNvPr id="210" name="Group 3"/>
          <p:cNvGrpSpPr/>
          <p:nvPr/>
        </p:nvGrpSpPr>
        <p:grpSpPr>
          <a:xfrm>
            <a:off x="838200" y="3560762"/>
            <a:ext cx="1270000" cy="3032126"/>
            <a:chOff x="0" y="0"/>
            <a:chExt cx="1270000" cy="3032124"/>
          </a:xfrm>
        </p:grpSpPr>
        <p:grpSp>
          <p:nvGrpSpPr>
            <p:cNvPr id="208" name="Oval 4"/>
            <p:cNvGrpSpPr/>
            <p:nvPr/>
          </p:nvGrpSpPr>
          <p:grpSpPr>
            <a:xfrm>
              <a:off x="0" y="0"/>
              <a:ext cx="1270000" cy="1270000"/>
              <a:chOff x="0" y="0"/>
              <a:chExt cx="1270000" cy="1270000"/>
            </a:xfrm>
          </p:grpSpPr>
          <p:sp>
            <p:nvSpPr>
              <p:cNvPr id="206" name="Cercle"/>
              <p:cNvSpPr/>
              <p:nvPr/>
            </p:nvSpPr>
            <p:spPr>
              <a:xfrm>
                <a:off x="0" y="0"/>
                <a:ext cx="1270000" cy="1270000"/>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07" name="Peur"/>
              <p:cNvSpPr txBox="1"/>
              <p:nvPr/>
            </p:nvSpPr>
            <p:spPr>
              <a:xfrm>
                <a:off x="185987" y="476250"/>
                <a:ext cx="898026"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Peur</a:t>
                </a:r>
              </a:p>
            </p:txBody>
          </p:sp>
        </p:grpSp>
        <p:sp>
          <p:nvSpPr>
            <p:cNvPr id="209" name="Line 5"/>
            <p:cNvSpPr/>
            <p:nvPr/>
          </p:nvSpPr>
          <p:spPr>
            <a:xfrm flipH="1">
              <a:off x="660399" y="1608137"/>
              <a:ext cx="1" cy="1423988"/>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15" name="Group 6"/>
          <p:cNvGrpSpPr/>
          <p:nvPr/>
        </p:nvGrpSpPr>
        <p:grpSpPr>
          <a:xfrm>
            <a:off x="2260600" y="3543299"/>
            <a:ext cx="1625600" cy="3049589"/>
            <a:chOff x="0" y="0"/>
            <a:chExt cx="1625600" cy="3049587"/>
          </a:xfrm>
        </p:grpSpPr>
        <p:grpSp>
          <p:nvGrpSpPr>
            <p:cNvPr id="213" name="Oval 7"/>
            <p:cNvGrpSpPr/>
            <p:nvPr/>
          </p:nvGrpSpPr>
          <p:grpSpPr>
            <a:xfrm>
              <a:off x="0" y="-1"/>
              <a:ext cx="1625600" cy="1625601"/>
              <a:chOff x="0" y="0"/>
              <a:chExt cx="1625600" cy="1625600"/>
            </a:xfrm>
          </p:grpSpPr>
          <p:sp>
            <p:nvSpPr>
              <p:cNvPr id="211" name="Cercle"/>
              <p:cNvSpPr/>
              <p:nvPr/>
            </p:nvSpPr>
            <p:spPr>
              <a:xfrm>
                <a:off x="0" y="-1"/>
                <a:ext cx="1625600" cy="1625601"/>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12" name="Compensation"/>
              <p:cNvSpPr txBox="1"/>
              <p:nvPr/>
            </p:nvSpPr>
            <p:spPr>
              <a:xfrm>
                <a:off x="238064" y="520699"/>
                <a:ext cx="1149472" cy="584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solidFill>
                      <a:srgbClr val="002060"/>
                    </a:solidFill>
                    <a:effectLst>
                      <a:outerShdw sx="100000" sy="100000" kx="0" ky="0" algn="b" rotWithShape="0" blurRad="38100" dist="38100" dir="2700000">
                        <a:srgbClr val="C0C0C0"/>
                      </a:outerShdw>
                    </a:effectLst>
                  </a:defRPr>
                </a:lvl1pPr>
              </a:lstStyle>
              <a:p>
                <a:pPr/>
                <a:r>
                  <a:t>Compensation</a:t>
                </a:r>
              </a:p>
            </p:txBody>
          </p:sp>
        </p:grpSp>
        <p:sp>
          <p:nvSpPr>
            <p:cNvPr id="214" name="Line 8"/>
            <p:cNvSpPr/>
            <p:nvPr/>
          </p:nvSpPr>
          <p:spPr>
            <a:xfrm flipH="1">
              <a:off x="812799" y="1625600"/>
              <a:ext cx="1" cy="1423988"/>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20" name="Group 9"/>
          <p:cNvGrpSpPr/>
          <p:nvPr/>
        </p:nvGrpSpPr>
        <p:grpSpPr>
          <a:xfrm>
            <a:off x="3427412" y="2537618"/>
            <a:ext cx="1409701" cy="4154489"/>
            <a:chOff x="0" y="0"/>
            <a:chExt cx="1409700" cy="4154487"/>
          </a:xfrm>
        </p:grpSpPr>
        <p:grpSp>
          <p:nvGrpSpPr>
            <p:cNvPr id="218" name="Oval 10"/>
            <p:cNvGrpSpPr/>
            <p:nvPr/>
          </p:nvGrpSpPr>
          <p:grpSpPr>
            <a:xfrm>
              <a:off x="0" y="-1"/>
              <a:ext cx="1409700" cy="1270001"/>
              <a:chOff x="0" y="0"/>
              <a:chExt cx="1409700" cy="1269999"/>
            </a:xfrm>
          </p:grpSpPr>
          <p:sp>
            <p:nvSpPr>
              <p:cNvPr id="216" name="Ovale"/>
              <p:cNvSpPr/>
              <p:nvPr/>
            </p:nvSpPr>
            <p:spPr>
              <a:xfrm>
                <a:off x="0" y="0"/>
                <a:ext cx="1409700" cy="1270000"/>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17" name="Solitude"/>
              <p:cNvSpPr txBox="1"/>
              <p:nvPr/>
            </p:nvSpPr>
            <p:spPr>
              <a:xfrm>
                <a:off x="206445" y="317500"/>
                <a:ext cx="996810"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Solitude</a:t>
                </a:r>
              </a:p>
            </p:txBody>
          </p:sp>
        </p:grpSp>
        <p:sp>
          <p:nvSpPr>
            <p:cNvPr id="219" name="Line 11"/>
            <p:cNvSpPr/>
            <p:nvPr/>
          </p:nvSpPr>
          <p:spPr>
            <a:xfrm flipH="1">
              <a:off x="774699" y="1611312"/>
              <a:ext cx="2" cy="254317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25" name="Group 12"/>
          <p:cNvGrpSpPr/>
          <p:nvPr/>
        </p:nvGrpSpPr>
        <p:grpSpPr>
          <a:xfrm>
            <a:off x="4813300" y="3174999"/>
            <a:ext cx="1270000" cy="3189289"/>
            <a:chOff x="0" y="0"/>
            <a:chExt cx="1270000" cy="3189287"/>
          </a:xfrm>
        </p:grpSpPr>
        <p:grpSp>
          <p:nvGrpSpPr>
            <p:cNvPr id="223" name="Oval 13"/>
            <p:cNvGrpSpPr/>
            <p:nvPr/>
          </p:nvGrpSpPr>
          <p:grpSpPr>
            <a:xfrm>
              <a:off x="0" y="-1"/>
              <a:ext cx="1270000" cy="1270001"/>
              <a:chOff x="0" y="0"/>
              <a:chExt cx="1270000" cy="1270000"/>
            </a:xfrm>
          </p:grpSpPr>
          <p:sp>
            <p:nvSpPr>
              <p:cNvPr id="221" name="Cercle"/>
              <p:cNvSpPr/>
              <p:nvPr/>
            </p:nvSpPr>
            <p:spPr>
              <a:xfrm>
                <a:off x="0" y="-1"/>
                <a:ext cx="1270000" cy="1270001"/>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22" name="Agressivité"/>
              <p:cNvSpPr txBox="1"/>
              <p:nvPr/>
            </p:nvSpPr>
            <p:spPr>
              <a:xfrm>
                <a:off x="185987" y="317500"/>
                <a:ext cx="898026"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Agressivité</a:t>
                </a:r>
              </a:p>
            </p:txBody>
          </p:sp>
        </p:grpSp>
        <p:sp>
          <p:nvSpPr>
            <p:cNvPr id="224" name="Line 14"/>
            <p:cNvSpPr/>
            <p:nvPr/>
          </p:nvSpPr>
          <p:spPr>
            <a:xfrm flipH="1">
              <a:off x="596899" y="1439862"/>
              <a:ext cx="1" cy="174942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30" name="Group 15"/>
          <p:cNvGrpSpPr/>
          <p:nvPr/>
        </p:nvGrpSpPr>
        <p:grpSpPr>
          <a:xfrm>
            <a:off x="6254750" y="3725862"/>
            <a:ext cx="1384300" cy="3019426"/>
            <a:chOff x="0" y="0"/>
            <a:chExt cx="1384300" cy="3019425"/>
          </a:xfrm>
        </p:grpSpPr>
        <p:grpSp>
          <p:nvGrpSpPr>
            <p:cNvPr id="228" name="Oval 16"/>
            <p:cNvGrpSpPr/>
            <p:nvPr/>
          </p:nvGrpSpPr>
          <p:grpSpPr>
            <a:xfrm>
              <a:off x="0" y="0"/>
              <a:ext cx="1384300" cy="1384300"/>
              <a:chOff x="0" y="0"/>
              <a:chExt cx="1384300" cy="1384300"/>
            </a:xfrm>
          </p:grpSpPr>
          <p:sp>
            <p:nvSpPr>
              <p:cNvPr id="226" name="Cercle"/>
              <p:cNvSpPr/>
              <p:nvPr/>
            </p:nvSpPr>
            <p:spPr>
              <a:xfrm>
                <a:off x="0" y="0"/>
                <a:ext cx="1384300" cy="1384300"/>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27" name="Fuite"/>
              <p:cNvSpPr txBox="1"/>
              <p:nvPr/>
            </p:nvSpPr>
            <p:spPr>
              <a:xfrm>
                <a:off x="202725" y="533400"/>
                <a:ext cx="978850"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Fuite</a:t>
                </a:r>
              </a:p>
            </p:txBody>
          </p:sp>
        </p:grpSp>
        <p:sp>
          <p:nvSpPr>
            <p:cNvPr id="229" name="Line 17"/>
            <p:cNvSpPr/>
            <p:nvPr/>
          </p:nvSpPr>
          <p:spPr>
            <a:xfrm flipH="1">
              <a:off x="654049" y="1657350"/>
              <a:ext cx="1" cy="136207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35" name="Group 18"/>
          <p:cNvGrpSpPr/>
          <p:nvPr/>
        </p:nvGrpSpPr>
        <p:grpSpPr>
          <a:xfrm>
            <a:off x="7529513" y="2347913"/>
            <a:ext cx="1690689" cy="4206876"/>
            <a:chOff x="0" y="0"/>
            <a:chExt cx="1690688" cy="4206875"/>
          </a:xfrm>
        </p:grpSpPr>
        <p:grpSp>
          <p:nvGrpSpPr>
            <p:cNvPr id="233" name="Oval 19"/>
            <p:cNvGrpSpPr/>
            <p:nvPr/>
          </p:nvGrpSpPr>
          <p:grpSpPr>
            <a:xfrm>
              <a:off x="-1" y="-1"/>
              <a:ext cx="1690690" cy="1600201"/>
              <a:chOff x="0" y="0"/>
              <a:chExt cx="1690688" cy="1600200"/>
            </a:xfrm>
          </p:grpSpPr>
          <p:sp>
            <p:nvSpPr>
              <p:cNvPr id="231" name="Ovale"/>
              <p:cNvSpPr/>
              <p:nvPr/>
            </p:nvSpPr>
            <p:spPr>
              <a:xfrm>
                <a:off x="-1" y="-1"/>
                <a:ext cx="1690690" cy="1600201"/>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32" name="Domina tion"/>
              <p:cNvSpPr txBox="1"/>
              <p:nvPr/>
            </p:nvSpPr>
            <p:spPr>
              <a:xfrm>
                <a:off x="247595" y="482600"/>
                <a:ext cx="1195498"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2200">
                    <a:solidFill>
                      <a:srgbClr val="002060"/>
                    </a:solidFill>
                    <a:effectLst>
                      <a:outerShdw sx="100000" sy="100000" kx="0" ky="0" algn="b" rotWithShape="0" blurRad="38100" dist="38100" dir="2700000">
                        <a:srgbClr val="C0C0C0"/>
                      </a:outerShdw>
                    </a:effectLst>
                  </a:defRPr>
                </a:pPr>
                <a:r>
                  <a:t>Domina</a:t>
                </a:r>
                <a:br/>
                <a:r>
                  <a:t>tion</a:t>
                </a:r>
              </a:p>
            </p:txBody>
          </p:sp>
        </p:grpSp>
        <p:sp>
          <p:nvSpPr>
            <p:cNvPr id="234" name="Line 20"/>
            <p:cNvSpPr/>
            <p:nvPr/>
          </p:nvSpPr>
          <p:spPr>
            <a:xfrm flipH="1">
              <a:off x="763587" y="1828800"/>
              <a:ext cx="1" cy="237807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pic>
        <p:nvPicPr>
          <p:cNvPr id="236" name="Image 7" descr="Image 7"/>
          <p:cNvPicPr>
            <a:picLocks noChangeAspect="1"/>
          </p:cNvPicPr>
          <p:nvPr/>
        </p:nvPicPr>
        <p:blipFill>
          <a:blip r:embed="rId4">
            <a:extLst/>
          </a:blip>
          <a:stretch>
            <a:fillRect/>
          </a:stretch>
        </p:blipFill>
        <p:spPr>
          <a:xfrm>
            <a:off x="285750" y="227013"/>
            <a:ext cx="2969010" cy="1670450"/>
          </a:xfrm>
          <a:prstGeom prst="rect">
            <a:avLst/>
          </a:prstGeom>
          <a:ln w="12700">
            <a:miter lim="400000"/>
          </a:ln>
        </p:spPr>
      </p:pic>
      <p:sp>
        <p:nvSpPr>
          <p:cNvPr id="237" name="ZoneTexte 22"/>
          <p:cNvSpPr txBox="1"/>
          <p:nvPr/>
        </p:nvSpPr>
        <p:spPr>
          <a:xfrm>
            <a:off x="9806239" y="6978352"/>
            <a:ext cx="22841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4</a:t>
            </a:r>
          </a:p>
        </p:txBody>
      </p:sp>
    </p:spTree>
  </p:cSld>
  <p:clrMapOvr>
    <a:masterClrMapping/>
  </p:clrMapOvr>
  <mc:AlternateContent xmlns:mc="http://schemas.openxmlformats.org/markup-compatibility/2006">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0" grpId="1"/>
      <p:bldP build="whole" bldLvl="1" animBg="1" rev="0" advAuto="0" spid="230" grpId="3"/>
      <p:bldP build="whole" bldLvl="1" animBg="1" rev="0" advAuto="0" spid="215" grpId="4"/>
      <p:bldP build="whole" bldLvl="1" animBg="1" rev="0" advAuto="0" spid="225" grpId="5"/>
      <p:bldP build="whole" bldLvl="1" animBg="1" rev="0" advAuto="0" spid="220" grpId="2"/>
      <p:bldP build="whole" bldLvl="1" animBg="1" rev="0" advAuto="0" spid="235" grpId="6"/>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Rectangle 1"/>
          <p:cNvSpPr txBox="1"/>
          <p:nvPr>
            <p:ph type="title"/>
          </p:nvPr>
        </p:nvSpPr>
        <p:spPr>
          <a:xfrm>
            <a:off x="2108200" y="227807"/>
            <a:ext cx="8178800" cy="1905001"/>
          </a:xfrm>
          <a:prstGeom prst="rect">
            <a:avLst/>
          </a:prstGeom>
        </p:spPr>
        <p:txBody>
          <a:bodyPr/>
          <a:lstStyle/>
          <a:p>
            <a:pPr>
              <a:defRPr sz="5400"/>
            </a:pPr>
            <a:r>
              <a:t>Le désir un ersatz </a:t>
            </a:r>
            <a:br/>
            <a:r>
              <a:t>de l’amour</a:t>
            </a:r>
          </a:p>
        </p:txBody>
      </p:sp>
      <p:grpSp>
        <p:nvGrpSpPr>
          <p:cNvPr id="244" name="Oval 2"/>
          <p:cNvGrpSpPr/>
          <p:nvPr/>
        </p:nvGrpSpPr>
        <p:grpSpPr>
          <a:xfrm>
            <a:off x="762000" y="6108700"/>
            <a:ext cx="8547100" cy="1270000"/>
            <a:chOff x="0" y="0"/>
            <a:chExt cx="8547100" cy="1270000"/>
          </a:xfrm>
        </p:grpSpPr>
        <p:sp>
          <p:nvSpPr>
            <p:cNvPr id="242" name="Ovale"/>
            <p:cNvSpPr/>
            <p:nvPr/>
          </p:nvSpPr>
          <p:spPr>
            <a:xfrm>
              <a:off x="0" y="0"/>
              <a:ext cx="8547100" cy="1270000"/>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43" name="Recherche d‘être aimé"/>
            <p:cNvSpPr txBox="1"/>
            <p:nvPr/>
          </p:nvSpPr>
          <p:spPr>
            <a:xfrm>
              <a:off x="1251693" y="476250"/>
              <a:ext cx="6043714"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2200">
                  <a:solidFill>
                    <a:srgbClr val="002060"/>
                  </a:solidFill>
                  <a:effectLst>
                    <a:outerShdw sx="100000" sy="100000" kx="0" ky="0" algn="b" rotWithShape="0" blurRad="38100" dist="38100" dir="2700000">
                      <a:srgbClr val="C0C0C0"/>
                    </a:outerShdw>
                  </a:effectLst>
                </a:defRPr>
              </a:pPr>
              <a:r>
                <a:t>Recherche</a:t>
              </a:r>
              <a:r>
                <a:rPr>
                  <a:solidFill>
                    <a:srgbClr val="FFFFFF"/>
                  </a:solidFill>
                </a:rPr>
                <a:t> </a:t>
              </a:r>
              <a:r>
                <a:t>d‘être aimé</a:t>
              </a:r>
            </a:p>
          </p:txBody>
        </p:sp>
      </p:grpSp>
      <p:grpSp>
        <p:nvGrpSpPr>
          <p:cNvPr id="249" name="Group 3"/>
          <p:cNvGrpSpPr/>
          <p:nvPr/>
        </p:nvGrpSpPr>
        <p:grpSpPr>
          <a:xfrm>
            <a:off x="444500" y="3378199"/>
            <a:ext cx="1536700" cy="3214689"/>
            <a:chOff x="0" y="0"/>
            <a:chExt cx="1536700" cy="3214687"/>
          </a:xfrm>
        </p:grpSpPr>
        <p:grpSp>
          <p:nvGrpSpPr>
            <p:cNvPr id="247" name="Oval 4"/>
            <p:cNvGrpSpPr/>
            <p:nvPr/>
          </p:nvGrpSpPr>
          <p:grpSpPr>
            <a:xfrm>
              <a:off x="0" y="-1"/>
              <a:ext cx="1536700" cy="1536701"/>
              <a:chOff x="0" y="0"/>
              <a:chExt cx="1536700" cy="1536700"/>
            </a:xfrm>
          </p:grpSpPr>
          <p:sp>
            <p:nvSpPr>
              <p:cNvPr id="245" name="Cercle"/>
              <p:cNvSpPr/>
              <p:nvPr/>
            </p:nvSpPr>
            <p:spPr>
              <a:xfrm>
                <a:off x="0" y="-1"/>
                <a:ext cx="1536700" cy="1536701"/>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46" name="Séduc tion"/>
              <p:cNvSpPr txBox="1"/>
              <p:nvPr/>
            </p:nvSpPr>
            <p:spPr>
              <a:xfrm>
                <a:off x="225044" y="450849"/>
                <a:ext cx="1086612"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2200">
                    <a:solidFill>
                      <a:srgbClr val="002060"/>
                    </a:solidFill>
                    <a:effectLst>
                      <a:outerShdw sx="100000" sy="100000" kx="0" ky="0" algn="b" rotWithShape="0" blurRad="38100" dist="38100" dir="2700000">
                        <a:srgbClr val="C0C0C0"/>
                      </a:outerShdw>
                    </a:effectLst>
                  </a:defRPr>
                </a:pPr>
                <a:r>
                  <a:t>Séduc</a:t>
                </a:r>
                <a:br/>
                <a:r>
                  <a:t>tion</a:t>
                </a:r>
              </a:p>
            </p:txBody>
          </p:sp>
        </p:grpSp>
        <p:sp>
          <p:nvSpPr>
            <p:cNvPr id="248" name="Line 5"/>
            <p:cNvSpPr/>
            <p:nvPr/>
          </p:nvSpPr>
          <p:spPr>
            <a:xfrm flipH="1">
              <a:off x="749299" y="1790700"/>
              <a:ext cx="1" cy="1423988"/>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54" name="Group 6"/>
          <p:cNvGrpSpPr/>
          <p:nvPr/>
        </p:nvGrpSpPr>
        <p:grpSpPr>
          <a:xfrm>
            <a:off x="2273300" y="3835399"/>
            <a:ext cx="1333500" cy="2833689"/>
            <a:chOff x="0" y="0"/>
            <a:chExt cx="1333500" cy="2833687"/>
          </a:xfrm>
        </p:grpSpPr>
        <p:grpSp>
          <p:nvGrpSpPr>
            <p:cNvPr id="252" name="Oval 7"/>
            <p:cNvGrpSpPr/>
            <p:nvPr/>
          </p:nvGrpSpPr>
          <p:grpSpPr>
            <a:xfrm>
              <a:off x="0" y="-1"/>
              <a:ext cx="1333500" cy="1333501"/>
              <a:chOff x="0" y="0"/>
              <a:chExt cx="1333500" cy="1333500"/>
            </a:xfrm>
          </p:grpSpPr>
          <p:sp>
            <p:nvSpPr>
              <p:cNvPr id="250" name="Cercle"/>
              <p:cNvSpPr/>
              <p:nvPr/>
            </p:nvSpPr>
            <p:spPr>
              <a:xfrm>
                <a:off x="0" y="-1"/>
                <a:ext cx="1333500" cy="1333501"/>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000">
                    <a:solidFill>
                      <a:srgbClr val="002060"/>
                    </a:solidFill>
                    <a:effectLst>
                      <a:outerShdw sx="100000" sy="100000" kx="0" ky="0" algn="b" rotWithShape="0" blurRad="38100" dist="38100" dir="2700000">
                        <a:srgbClr val="C0C0C0"/>
                      </a:outerShdw>
                    </a:effectLst>
                  </a:defRPr>
                </a:pPr>
              </a:p>
            </p:txBody>
          </p:sp>
          <p:sp>
            <p:nvSpPr>
              <p:cNvPr id="251" name="Sourire"/>
              <p:cNvSpPr txBox="1"/>
              <p:nvPr/>
            </p:nvSpPr>
            <p:spPr>
              <a:xfrm>
                <a:off x="195287" y="520699"/>
                <a:ext cx="942926" cy="292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000">
                    <a:solidFill>
                      <a:srgbClr val="002060"/>
                    </a:solidFill>
                    <a:effectLst>
                      <a:outerShdw sx="100000" sy="100000" kx="0" ky="0" algn="b" rotWithShape="0" blurRad="38100" dist="38100" dir="2700000">
                        <a:srgbClr val="C0C0C0"/>
                      </a:outerShdw>
                    </a:effectLst>
                  </a:defRPr>
                </a:lvl1pPr>
              </a:lstStyle>
              <a:p>
                <a:pPr/>
                <a:r>
                  <a:t>Sourire</a:t>
                </a:r>
              </a:p>
            </p:txBody>
          </p:sp>
        </p:grpSp>
        <p:sp>
          <p:nvSpPr>
            <p:cNvPr id="253" name="Line 8"/>
            <p:cNvSpPr/>
            <p:nvPr/>
          </p:nvSpPr>
          <p:spPr>
            <a:xfrm flipH="1">
              <a:off x="685799" y="1409700"/>
              <a:ext cx="1" cy="1423988"/>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59" name="Group 9"/>
          <p:cNvGrpSpPr/>
          <p:nvPr/>
        </p:nvGrpSpPr>
        <p:grpSpPr>
          <a:xfrm>
            <a:off x="3152775" y="2209799"/>
            <a:ext cx="1787526" cy="4383089"/>
            <a:chOff x="0" y="0"/>
            <a:chExt cx="1787525" cy="4383087"/>
          </a:xfrm>
        </p:grpSpPr>
        <p:grpSp>
          <p:nvGrpSpPr>
            <p:cNvPr id="257" name="Oval 10"/>
            <p:cNvGrpSpPr/>
            <p:nvPr/>
          </p:nvGrpSpPr>
          <p:grpSpPr>
            <a:xfrm>
              <a:off x="0" y="-1"/>
              <a:ext cx="1787526" cy="1625601"/>
              <a:chOff x="0" y="0"/>
              <a:chExt cx="1787525" cy="1625599"/>
            </a:xfrm>
          </p:grpSpPr>
          <p:sp>
            <p:nvSpPr>
              <p:cNvPr id="255" name="Ovale"/>
              <p:cNvSpPr/>
              <p:nvPr/>
            </p:nvSpPr>
            <p:spPr>
              <a:xfrm>
                <a:off x="0" y="0"/>
                <a:ext cx="1787526" cy="1625600"/>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56" name="Sollicitude"/>
              <p:cNvSpPr txBox="1"/>
              <p:nvPr/>
            </p:nvSpPr>
            <p:spPr>
              <a:xfrm>
                <a:off x="261776" y="495300"/>
                <a:ext cx="1263973"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Sollicitude</a:t>
                </a:r>
              </a:p>
            </p:txBody>
          </p:sp>
        </p:grpSp>
        <p:sp>
          <p:nvSpPr>
            <p:cNvPr id="258" name="Line 11"/>
            <p:cNvSpPr/>
            <p:nvPr/>
          </p:nvSpPr>
          <p:spPr>
            <a:xfrm flipH="1">
              <a:off x="1025524" y="1839912"/>
              <a:ext cx="1" cy="254317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64" name="Group 12"/>
          <p:cNvGrpSpPr/>
          <p:nvPr/>
        </p:nvGrpSpPr>
        <p:grpSpPr>
          <a:xfrm>
            <a:off x="4927600" y="3276599"/>
            <a:ext cx="1270000" cy="3087689"/>
            <a:chOff x="0" y="0"/>
            <a:chExt cx="1270000" cy="3087687"/>
          </a:xfrm>
        </p:grpSpPr>
        <p:grpSp>
          <p:nvGrpSpPr>
            <p:cNvPr id="262" name="Oval 13"/>
            <p:cNvGrpSpPr/>
            <p:nvPr/>
          </p:nvGrpSpPr>
          <p:grpSpPr>
            <a:xfrm>
              <a:off x="0" y="-1"/>
              <a:ext cx="1270000" cy="1270001"/>
              <a:chOff x="0" y="0"/>
              <a:chExt cx="1270000" cy="1270000"/>
            </a:xfrm>
          </p:grpSpPr>
          <p:sp>
            <p:nvSpPr>
              <p:cNvPr id="260" name="Cercle"/>
              <p:cNvSpPr/>
              <p:nvPr/>
            </p:nvSpPr>
            <p:spPr>
              <a:xfrm>
                <a:off x="0" y="-1"/>
                <a:ext cx="1270000" cy="1270001"/>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61" name="Désir"/>
              <p:cNvSpPr txBox="1"/>
              <p:nvPr/>
            </p:nvSpPr>
            <p:spPr>
              <a:xfrm>
                <a:off x="185987" y="476250"/>
                <a:ext cx="898026"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Désir</a:t>
                </a:r>
              </a:p>
            </p:txBody>
          </p:sp>
        </p:grpSp>
        <p:sp>
          <p:nvSpPr>
            <p:cNvPr id="263" name="Line 14"/>
            <p:cNvSpPr/>
            <p:nvPr/>
          </p:nvSpPr>
          <p:spPr>
            <a:xfrm flipH="1">
              <a:off x="634999" y="1338262"/>
              <a:ext cx="1" cy="174942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69" name="Group 15"/>
          <p:cNvGrpSpPr/>
          <p:nvPr/>
        </p:nvGrpSpPr>
        <p:grpSpPr>
          <a:xfrm>
            <a:off x="6337300" y="3454399"/>
            <a:ext cx="1600200" cy="3049589"/>
            <a:chOff x="0" y="0"/>
            <a:chExt cx="1600200" cy="3049587"/>
          </a:xfrm>
        </p:grpSpPr>
        <p:grpSp>
          <p:nvGrpSpPr>
            <p:cNvPr id="267" name="Oval 16"/>
            <p:cNvGrpSpPr/>
            <p:nvPr/>
          </p:nvGrpSpPr>
          <p:grpSpPr>
            <a:xfrm>
              <a:off x="0" y="-1"/>
              <a:ext cx="1600200" cy="1600201"/>
              <a:chOff x="0" y="0"/>
              <a:chExt cx="1600200" cy="1600200"/>
            </a:xfrm>
          </p:grpSpPr>
          <p:sp>
            <p:nvSpPr>
              <p:cNvPr id="265" name="Cercle"/>
              <p:cNvSpPr/>
              <p:nvPr/>
            </p:nvSpPr>
            <p:spPr>
              <a:xfrm>
                <a:off x="0" y="-1"/>
                <a:ext cx="1600200" cy="1600201"/>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2200">
                    <a:solidFill>
                      <a:srgbClr val="002060"/>
                    </a:solidFill>
                    <a:effectLst>
                      <a:outerShdw sx="100000" sy="100000" kx="0" ky="0" algn="b" rotWithShape="0" blurRad="38100" dist="38100" dir="2700000">
                        <a:srgbClr val="C0C0C0"/>
                      </a:outerShdw>
                    </a:effectLst>
                  </a:defRPr>
                </a:pPr>
              </a:p>
            </p:txBody>
          </p:sp>
          <p:sp>
            <p:nvSpPr>
              <p:cNvPr id="266" name="Consommation"/>
              <p:cNvSpPr txBox="1"/>
              <p:nvPr/>
            </p:nvSpPr>
            <p:spPr>
              <a:xfrm>
                <a:off x="234343" y="323850"/>
                <a:ext cx="1131514" cy="952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Consommation</a:t>
                </a:r>
              </a:p>
            </p:txBody>
          </p:sp>
        </p:grpSp>
        <p:sp>
          <p:nvSpPr>
            <p:cNvPr id="268" name="Line 17"/>
            <p:cNvSpPr/>
            <p:nvPr/>
          </p:nvSpPr>
          <p:spPr>
            <a:xfrm flipH="1">
              <a:off x="800099" y="1687512"/>
              <a:ext cx="1" cy="136207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274" name="Group 18"/>
          <p:cNvGrpSpPr/>
          <p:nvPr/>
        </p:nvGrpSpPr>
        <p:grpSpPr>
          <a:xfrm>
            <a:off x="7645400" y="2235199"/>
            <a:ext cx="1720850" cy="4319589"/>
            <a:chOff x="0" y="0"/>
            <a:chExt cx="1720850" cy="4319587"/>
          </a:xfrm>
        </p:grpSpPr>
        <p:grpSp>
          <p:nvGrpSpPr>
            <p:cNvPr id="272" name="Oval 19"/>
            <p:cNvGrpSpPr/>
            <p:nvPr/>
          </p:nvGrpSpPr>
          <p:grpSpPr>
            <a:xfrm>
              <a:off x="0" y="-1"/>
              <a:ext cx="1720850" cy="1600201"/>
              <a:chOff x="0" y="0"/>
              <a:chExt cx="1720850" cy="1600199"/>
            </a:xfrm>
          </p:grpSpPr>
          <p:sp>
            <p:nvSpPr>
              <p:cNvPr id="270" name="Ovale"/>
              <p:cNvSpPr/>
              <p:nvPr/>
            </p:nvSpPr>
            <p:spPr>
              <a:xfrm>
                <a:off x="0" y="0"/>
                <a:ext cx="1720850" cy="1600200"/>
              </a:xfrm>
              <a:prstGeom prst="ellipse">
                <a:avLst/>
              </a:prstGeom>
              <a:blipFill rotWithShape="1">
                <a:blip r:embed="rId3"/>
                <a:srcRect l="0" t="0" r="0" b="0"/>
                <a:tile tx="0" ty="0" sx="100000" sy="100000" flip="none" algn="tl"/>
              </a:blip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71" name="Sacrifice"/>
              <p:cNvSpPr txBox="1"/>
              <p:nvPr/>
            </p:nvSpPr>
            <p:spPr>
              <a:xfrm>
                <a:off x="252013" y="641349"/>
                <a:ext cx="1216824"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2200">
                    <a:solidFill>
                      <a:srgbClr val="002060"/>
                    </a:solidFill>
                    <a:effectLst>
                      <a:outerShdw sx="100000" sy="100000" kx="0" ky="0" algn="b" rotWithShape="0" blurRad="38100" dist="38100" dir="2700000">
                        <a:srgbClr val="C0C0C0"/>
                      </a:outerShdw>
                    </a:effectLst>
                  </a:defRPr>
                </a:lvl1pPr>
              </a:lstStyle>
              <a:p>
                <a:pPr/>
                <a:r>
                  <a:t>Sacrifice</a:t>
                </a:r>
              </a:p>
            </p:txBody>
          </p:sp>
        </p:grpSp>
        <p:sp>
          <p:nvSpPr>
            <p:cNvPr id="273" name="Line 20"/>
            <p:cNvSpPr/>
            <p:nvPr/>
          </p:nvSpPr>
          <p:spPr>
            <a:xfrm flipH="1">
              <a:off x="800099" y="1941512"/>
              <a:ext cx="1" cy="2378076"/>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pic>
        <p:nvPicPr>
          <p:cNvPr id="275" name="Image 9" descr="Image 9"/>
          <p:cNvPicPr>
            <a:picLocks noChangeAspect="1"/>
          </p:cNvPicPr>
          <p:nvPr/>
        </p:nvPicPr>
        <p:blipFill>
          <a:blip r:embed="rId4">
            <a:extLst/>
          </a:blip>
          <a:srcRect l="4667" t="21651" r="5833" b="6529"/>
          <a:stretch>
            <a:fillRect/>
          </a:stretch>
        </p:blipFill>
        <p:spPr>
          <a:xfrm>
            <a:off x="189128" y="241299"/>
            <a:ext cx="2370592" cy="1902275"/>
          </a:xfrm>
          <a:prstGeom prst="rect">
            <a:avLst/>
          </a:prstGeom>
          <a:ln w="12700">
            <a:miter lim="400000"/>
          </a:ln>
        </p:spPr>
      </p:pic>
      <p:sp>
        <p:nvSpPr>
          <p:cNvPr id="276" name="ZoneTexte 22"/>
          <p:cNvSpPr txBox="1"/>
          <p:nvPr/>
        </p:nvSpPr>
        <p:spPr>
          <a:xfrm>
            <a:off x="9806239" y="6978352"/>
            <a:ext cx="22841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5</a:t>
            </a:r>
          </a:p>
        </p:txBody>
      </p:sp>
    </p:spTree>
  </p:cSld>
  <p:clrMapOvr>
    <a:masterClrMapping/>
  </p:clrMapOvr>
  <mc:AlternateContent xmlns:mc="http://schemas.openxmlformats.org/markup-compatibility/2006">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5"/>
      <p:bldP build="whole" bldLvl="1" animBg="1" rev="0" advAuto="0" spid="274" grpId="6"/>
      <p:bldP build="whole" bldLvl="1" animBg="1" rev="0" advAuto="0" spid="249" grpId="1"/>
      <p:bldP build="whole" bldLvl="1" animBg="1" rev="0" advAuto="0" spid="264" grpId="4"/>
      <p:bldP build="whole" bldLvl="1" animBg="1" rev="0" advAuto="0" spid="254" grpId="2"/>
      <p:bldP build="whole" bldLvl="1" animBg="1" rev="0" advAuto="0" spid="259"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80" name="Rectangle 1"/>
          <p:cNvSpPr txBox="1"/>
          <p:nvPr>
            <p:ph type="title"/>
          </p:nvPr>
        </p:nvSpPr>
        <p:spPr>
          <a:prstGeom prst="rect">
            <a:avLst/>
          </a:prstGeom>
        </p:spPr>
        <p:txBody>
          <a:bodyPr/>
          <a:lstStyle/>
          <a:p>
            <a:pPr/>
            <a:r>
              <a:t>Questions</a:t>
            </a:r>
          </a:p>
        </p:txBody>
      </p:sp>
      <p:sp>
        <p:nvSpPr>
          <p:cNvPr id="281" name="Rectangle 2"/>
          <p:cNvSpPr txBox="1"/>
          <p:nvPr>
            <p:ph type="body" idx="1"/>
          </p:nvPr>
        </p:nvSpPr>
        <p:spPr>
          <a:xfrm>
            <a:off x="400050" y="2435225"/>
            <a:ext cx="9648502" cy="4470400"/>
          </a:xfrm>
          <a:prstGeom prst="rect">
            <a:avLst/>
          </a:prstGeom>
        </p:spPr>
        <p:txBody>
          <a:bodyPr/>
          <a:lstStyle/>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Peut-on toujours aimer ?  Pourquoi ?</a:t>
            </a:r>
          </a:p>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Pourquoi aime-t-on ?  N’y a-t-il pas du désir dans l’amour ?</a:t>
            </a:r>
          </a:p>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Comment faire pour que l’amour se renouvelle en nous ? </a:t>
            </a:r>
            <a:br/>
            <a:r>
              <a:t>Comment en avoir envie ?  </a:t>
            </a:r>
            <a:r>
              <a:t>Peut-on se forcer à aimer?</a:t>
            </a:r>
          </a:p>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Quelle est la différence entre l’amour et l’amitié?</a:t>
            </a:r>
          </a:p>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Comment comprendre : « </a:t>
            </a:r>
            <a:r>
              <a:rPr i="1"/>
              <a:t>Maris, aimez vos propres femmes »</a:t>
            </a:r>
            <a:r>
              <a:t> (Eph 5. 25)  « </a:t>
            </a:r>
            <a:r>
              <a:rPr i="1"/>
              <a:t>Apprendre aux jeunes femmes à aimer leurs maris</a:t>
            </a:r>
            <a:r>
              <a:t> » (Tite 2. 4) </a:t>
            </a:r>
          </a:p>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 A-t-on besoin d’apprendre à aimer quand on est amoureux ?</a:t>
            </a:r>
          </a:p>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Pourquoi le désir ne peut-il pas nous combler ?</a:t>
            </a:r>
          </a:p>
          <a:p>
            <a:pPr marL="544512" indent="-290513">
              <a:spcBef>
                <a:spcPts val="300"/>
              </a:spcBef>
              <a:buFontTx/>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sz="2400"/>
            </a:pPr>
            <a:r>
              <a:t>L’amour peut-il être égoïste ?</a:t>
            </a:r>
          </a:p>
        </p:txBody>
      </p:sp>
      <p:pic>
        <p:nvPicPr>
          <p:cNvPr id="282" name="Picture 3" descr="Picture 3"/>
          <p:cNvPicPr>
            <a:picLocks noChangeAspect="1"/>
          </p:cNvPicPr>
          <p:nvPr/>
        </p:nvPicPr>
        <p:blipFill>
          <a:blip r:embed="rId2">
            <a:extLst/>
          </a:blip>
          <a:stretch>
            <a:fillRect/>
          </a:stretch>
        </p:blipFill>
        <p:spPr>
          <a:xfrm>
            <a:off x="255588" y="209550"/>
            <a:ext cx="1587501" cy="1181100"/>
          </a:xfrm>
          <a:prstGeom prst="rect">
            <a:avLst/>
          </a:prstGeom>
          <a:ln w="12700">
            <a:miter lim="400000"/>
          </a:ln>
        </p:spPr>
      </p:pic>
      <p:sp>
        <p:nvSpPr>
          <p:cNvPr id="283" name="AutoShape 4"/>
          <p:cNvSpPr txBox="1"/>
          <p:nvPr/>
        </p:nvSpPr>
        <p:spPr>
          <a:xfrm>
            <a:off x="163513" y="1400175"/>
            <a:ext cx="2033586" cy="5588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i="1" sz="1700">
                <a:solidFill>
                  <a:srgbClr val="FFFFFF"/>
                </a:solidFill>
              </a:defRPr>
            </a:pPr>
            <a:r>
              <a:t>la cerise</a:t>
            </a:r>
            <a:br/>
            <a:r>
              <a:t> sur le gâteau...</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1">
                                            <p:bg/>
                                          </p:spTgt>
                                        </p:tgtEl>
                                        <p:attrNameLst>
                                          <p:attrName>style.visibility</p:attrName>
                                        </p:attrNameLst>
                                      </p:cBhvr>
                                      <p:to>
                                        <p:strVal val="visible"/>
                                      </p:to>
                                    </p:set>
                                    <p:animEffect filter="fade" transition="in">
                                      <p:cBhvr>
                                        <p:cTn id="7" dur="500"/>
                                        <p:tgtEl>
                                          <p:spTgt spid="28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81">
                                            <p:txEl>
                                              <p:pRg st="0" end="0"/>
                                            </p:txEl>
                                          </p:spTgt>
                                        </p:tgtEl>
                                        <p:attrNameLst>
                                          <p:attrName>style.visibility</p:attrName>
                                        </p:attrNameLst>
                                      </p:cBhvr>
                                      <p:to>
                                        <p:strVal val="visible"/>
                                      </p:to>
                                    </p:set>
                                    <p:animEffect filter="fade" transition="in">
                                      <p:cBhvr>
                                        <p:cTn id="10" dur="500"/>
                                        <p:tgtEl>
                                          <p:spTgt spid="2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81">
                                            <p:txEl>
                                              <p:pRg st="1" end="1"/>
                                            </p:txEl>
                                          </p:spTgt>
                                        </p:tgtEl>
                                        <p:attrNameLst>
                                          <p:attrName>style.visibility</p:attrName>
                                        </p:attrNameLst>
                                      </p:cBhvr>
                                      <p:to>
                                        <p:strVal val="visible"/>
                                      </p:to>
                                    </p:set>
                                    <p:animEffect filter="fade" transition="in">
                                      <p:cBhvr>
                                        <p:cTn id="15" dur="500"/>
                                        <p:tgtEl>
                                          <p:spTgt spid="2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81">
                                            <p:txEl>
                                              <p:pRg st="2" end="2"/>
                                            </p:txEl>
                                          </p:spTgt>
                                        </p:tgtEl>
                                        <p:attrNameLst>
                                          <p:attrName>style.visibility</p:attrName>
                                        </p:attrNameLst>
                                      </p:cBhvr>
                                      <p:to>
                                        <p:strVal val="visible"/>
                                      </p:to>
                                    </p:set>
                                    <p:animEffect filter="fade" transition="in">
                                      <p:cBhvr>
                                        <p:cTn id="20" dur="500"/>
                                        <p:tgtEl>
                                          <p:spTgt spid="2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81">
                                            <p:txEl>
                                              <p:pRg st="3" end="3"/>
                                            </p:txEl>
                                          </p:spTgt>
                                        </p:tgtEl>
                                        <p:attrNameLst>
                                          <p:attrName>style.visibility</p:attrName>
                                        </p:attrNameLst>
                                      </p:cBhvr>
                                      <p:to>
                                        <p:strVal val="visible"/>
                                      </p:to>
                                    </p:set>
                                    <p:animEffect filter="fade" transition="in">
                                      <p:cBhvr>
                                        <p:cTn id="25" dur="500"/>
                                        <p:tgtEl>
                                          <p:spTgt spid="28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81">
                                            <p:txEl>
                                              <p:pRg st="4" end="4"/>
                                            </p:txEl>
                                          </p:spTgt>
                                        </p:tgtEl>
                                        <p:attrNameLst>
                                          <p:attrName>style.visibility</p:attrName>
                                        </p:attrNameLst>
                                      </p:cBhvr>
                                      <p:to>
                                        <p:strVal val="visible"/>
                                      </p:to>
                                    </p:set>
                                    <p:animEffect filter="fade" transition="in">
                                      <p:cBhvr>
                                        <p:cTn id="30" dur="500"/>
                                        <p:tgtEl>
                                          <p:spTgt spid="28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281">
                                            <p:txEl>
                                              <p:pRg st="5" end="5"/>
                                            </p:txEl>
                                          </p:spTgt>
                                        </p:tgtEl>
                                        <p:attrNameLst>
                                          <p:attrName>style.visibility</p:attrName>
                                        </p:attrNameLst>
                                      </p:cBhvr>
                                      <p:to>
                                        <p:strVal val="visible"/>
                                      </p:to>
                                    </p:set>
                                    <p:animEffect filter="fade" transition="in">
                                      <p:cBhvr>
                                        <p:cTn id="35" dur="500"/>
                                        <p:tgtEl>
                                          <p:spTgt spid="28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1" fill="hold">
                                  <p:stCondLst>
                                    <p:cond delay="0"/>
                                  </p:stCondLst>
                                  <p:iterate type="el" backwards="0">
                                    <p:tmAbs val="0"/>
                                  </p:iterate>
                                  <p:childTnLst>
                                    <p:set>
                                      <p:cBhvr>
                                        <p:cTn id="39" fill="hold"/>
                                        <p:tgtEl>
                                          <p:spTgt spid="281">
                                            <p:txEl>
                                              <p:pRg st="6" end="6"/>
                                            </p:txEl>
                                          </p:spTgt>
                                        </p:tgtEl>
                                        <p:attrNameLst>
                                          <p:attrName>style.visibility</p:attrName>
                                        </p:attrNameLst>
                                      </p:cBhvr>
                                      <p:to>
                                        <p:strVal val="visible"/>
                                      </p:to>
                                    </p:set>
                                    <p:animEffect filter="fade" transition="in">
                                      <p:cBhvr>
                                        <p:cTn id="40" dur="500"/>
                                        <p:tgtEl>
                                          <p:spTgt spid="28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1" fill="hold">
                                  <p:stCondLst>
                                    <p:cond delay="0"/>
                                  </p:stCondLst>
                                  <p:iterate type="el" backwards="0">
                                    <p:tmAbs val="0"/>
                                  </p:iterate>
                                  <p:childTnLst>
                                    <p:set>
                                      <p:cBhvr>
                                        <p:cTn id="44" fill="hold"/>
                                        <p:tgtEl>
                                          <p:spTgt spid="281">
                                            <p:txEl>
                                              <p:pRg st="7" end="7"/>
                                            </p:txEl>
                                          </p:spTgt>
                                        </p:tgtEl>
                                        <p:attrNameLst>
                                          <p:attrName>style.visibility</p:attrName>
                                        </p:attrNameLst>
                                      </p:cBhvr>
                                      <p:to>
                                        <p:strVal val="visible"/>
                                      </p:to>
                                    </p:set>
                                    <p:animEffect filter="fade" transition="in">
                                      <p:cBhvr>
                                        <p:cTn id="45" dur="500"/>
                                        <p:tgtEl>
                                          <p:spTgt spid="281">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Rectangle 1"/>
          <p:cNvSpPr txBox="1"/>
          <p:nvPr>
            <p:ph type="title"/>
          </p:nvPr>
        </p:nvSpPr>
        <p:spPr>
          <a:xfrm>
            <a:off x="1408112" y="209550"/>
            <a:ext cx="8178801" cy="1008163"/>
          </a:xfrm>
          <a:prstGeom prst="rect">
            <a:avLst/>
          </a:prstGeom>
        </p:spPr>
        <p:txBody>
          <a:bodyPr/>
          <a:lstStyle>
            <a:lvl1pPr>
              <a:defRPr sz="6000"/>
            </a:lvl1pPr>
          </a:lstStyle>
          <a:p>
            <a:pPr/>
            <a:r>
              <a:t>Approche biblique</a:t>
            </a:r>
          </a:p>
        </p:txBody>
      </p:sp>
      <p:sp>
        <p:nvSpPr>
          <p:cNvPr id="286" name="Rectangle 2"/>
          <p:cNvSpPr txBox="1"/>
          <p:nvPr>
            <p:ph type="body" idx="1"/>
          </p:nvPr>
        </p:nvSpPr>
        <p:spPr>
          <a:xfrm>
            <a:off x="990598" y="2159000"/>
            <a:ext cx="8596315" cy="4470400"/>
          </a:xfrm>
          <a:prstGeom prst="rect">
            <a:avLst/>
          </a:prstGeom>
        </p:spPr>
        <p:txBody>
          <a:bodyPr/>
          <a:lstStyle/>
          <a:p>
            <a:pPr marL="565784" indent="-360045" defTabSz="740663">
              <a:spcBef>
                <a:spcPts val="1400"/>
              </a:spcBef>
              <a:defRPr sz="1944"/>
            </a:pPr>
            <a:r>
              <a:t>L’amour nous vient de Dieu </a:t>
            </a:r>
            <a:r>
              <a:rPr sz="1782"/>
              <a:t>: </a:t>
            </a:r>
            <a:r>
              <a:rPr b="1">
                <a:solidFill>
                  <a:srgbClr val="FFC000"/>
                </a:solidFill>
              </a:rPr>
              <a:t>Dieu est amour</a:t>
            </a:r>
            <a:endParaRPr b="1">
              <a:solidFill>
                <a:srgbClr val="FFC000"/>
              </a:solidFill>
            </a:endParaRPr>
          </a:p>
          <a:p>
            <a:pPr marL="565784" indent="-360045" defTabSz="740663">
              <a:spcBef>
                <a:spcPts val="1400"/>
              </a:spcBef>
              <a:defRPr sz="1944"/>
            </a:pPr>
            <a:r>
              <a:t>Quand Dieu crée, il manifeste de la diversité et il la remarque. Ainsi est l’amour : </a:t>
            </a:r>
            <a:r>
              <a:rPr>
                <a:solidFill>
                  <a:srgbClr val="FFC000"/>
                </a:solidFill>
              </a:rPr>
              <a:t>ouvert, accueillant et riche</a:t>
            </a:r>
            <a:r>
              <a:t>. </a:t>
            </a:r>
          </a:p>
          <a:p>
            <a:pPr marL="565784" indent="-360045" defTabSz="740663">
              <a:spcBef>
                <a:spcPts val="1400"/>
              </a:spcBef>
              <a:defRPr sz="1944"/>
            </a:pPr>
            <a:r>
              <a:t>Aimer Dieu est lié à </a:t>
            </a:r>
            <a:r>
              <a:rPr i="1">
                <a:solidFill>
                  <a:srgbClr val="FFC000"/>
                </a:solidFill>
              </a:rPr>
              <a:t>garder ses commandements </a:t>
            </a:r>
            <a:r>
              <a:t> </a:t>
            </a:r>
            <a:r>
              <a:rPr sz="1458"/>
              <a:t>(Ex 20. 6)</a:t>
            </a:r>
            <a:r>
              <a:rPr sz="1782"/>
              <a:t>, </a:t>
            </a:r>
            <a:br>
              <a:rPr sz="1782"/>
            </a:br>
            <a:r>
              <a:rPr>
                <a:solidFill>
                  <a:srgbClr val="FFC000"/>
                </a:solidFill>
              </a:rPr>
              <a:t>le servir </a:t>
            </a:r>
            <a:r>
              <a:rPr sz="1458"/>
              <a:t>(Deut 10. 12), </a:t>
            </a:r>
            <a:r>
              <a:rPr>
                <a:solidFill>
                  <a:srgbClr val="FFC000"/>
                </a:solidFill>
              </a:rPr>
              <a:t>marcher dans ses voies </a:t>
            </a:r>
            <a:r>
              <a:rPr sz="1458"/>
              <a:t>(Deut 11. 22) </a:t>
            </a:r>
            <a:br>
              <a:rPr sz="1458"/>
            </a:br>
            <a:r>
              <a:t>et </a:t>
            </a:r>
            <a:r>
              <a:rPr>
                <a:solidFill>
                  <a:srgbClr val="FFC000"/>
                </a:solidFill>
              </a:rPr>
              <a:t>haïr le mal </a:t>
            </a:r>
            <a:r>
              <a:rPr sz="1458"/>
              <a:t>(Ps 97. 10) </a:t>
            </a:r>
            <a:endParaRPr sz="1458"/>
          </a:p>
          <a:p>
            <a:pPr marL="565784" indent="-360045" defTabSz="740663">
              <a:spcBef>
                <a:spcPts val="1400"/>
              </a:spcBef>
              <a:defRPr i="1" sz="1944">
                <a:solidFill>
                  <a:srgbClr val="FFC000"/>
                </a:solidFill>
              </a:defRPr>
            </a:pPr>
            <a:r>
              <a:t>L’amour de Dieu est versé dans nos cœurs par l’Esprit Saint </a:t>
            </a:r>
            <a:br/>
            <a:r>
              <a:t>qui nous a été donné</a:t>
            </a:r>
            <a:r>
              <a:rPr i="0"/>
              <a:t> </a:t>
            </a:r>
            <a:r>
              <a:rPr i="0">
                <a:solidFill>
                  <a:srgbClr val="FFFFFF"/>
                </a:solidFill>
              </a:rPr>
              <a:t> </a:t>
            </a:r>
            <a:r>
              <a:rPr i="0" sz="1458">
                <a:solidFill>
                  <a:srgbClr val="FFFFFF"/>
                </a:solidFill>
              </a:rPr>
              <a:t>(Romains 5. 5) </a:t>
            </a:r>
            <a:br>
              <a:rPr i="0" sz="1458">
                <a:solidFill>
                  <a:srgbClr val="FFFFFF"/>
                </a:solidFill>
              </a:rPr>
            </a:br>
            <a:r>
              <a:rPr i="0" sz="1782">
                <a:solidFill>
                  <a:srgbClr val="FFFFFF"/>
                </a:solidFill>
              </a:rPr>
              <a:t>L’Esprit Saint nous conduit donc à penser juste à l’égard de l’autre, et de ce fait, à éprouver un sentiment juste. </a:t>
            </a:r>
            <a:br>
              <a:rPr i="0" sz="1782">
                <a:solidFill>
                  <a:srgbClr val="FFFFFF"/>
                </a:solidFill>
              </a:rPr>
            </a:br>
            <a:r>
              <a:rPr i="0">
                <a:solidFill>
                  <a:srgbClr val="FFFFFF"/>
                </a:solidFill>
              </a:rPr>
              <a:t>L’amour est bien un fruit de l’Esprit.  </a:t>
            </a:r>
            <a:r>
              <a:rPr i="0" sz="1458">
                <a:solidFill>
                  <a:srgbClr val="FFFFFF"/>
                </a:solidFill>
              </a:rPr>
              <a:t>(Galates 5. 22) </a:t>
            </a:r>
            <a:endParaRPr i="0" sz="1458">
              <a:solidFill>
                <a:srgbClr val="FFFFFF"/>
              </a:solidFill>
            </a:endParaRPr>
          </a:p>
          <a:p>
            <a:pPr marL="565784" indent="-360045" defTabSz="740663">
              <a:spcBef>
                <a:spcPts val="1400"/>
              </a:spcBef>
              <a:defRPr sz="1944"/>
            </a:pPr>
            <a:r>
              <a:t>Sans lui, rien n’a vraiment de valeur</a:t>
            </a:r>
            <a:r>
              <a:rPr sz="1782"/>
              <a:t>.  </a:t>
            </a:r>
            <a:r>
              <a:rPr sz="1458"/>
              <a:t>(1Cor 13. 3 ; Gal 5, 6), </a:t>
            </a:r>
            <a:br>
              <a:rPr sz="1458"/>
            </a:br>
            <a:r>
              <a:t>Il est éternel </a:t>
            </a:r>
            <a:r>
              <a:rPr sz="1458"/>
              <a:t>(1Cor 13. 8).</a:t>
            </a:r>
          </a:p>
        </p:txBody>
      </p:sp>
      <p:pic>
        <p:nvPicPr>
          <p:cNvPr id="287" name="Picture 3" descr="Picture 3"/>
          <p:cNvPicPr>
            <a:picLocks noChangeAspect="1"/>
          </p:cNvPicPr>
          <p:nvPr/>
        </p:nvPicPr>
        <p:blipFill>
          <a:blip r:embed="rId3">
            <a:extLst/>
          </a:blip>
          <a:stretch>
            <a:fillRect/>
          </a:stretch>
        </p:blipFill>
        <p:spPr>
          <a:xfrm>
            <a:off x="127000" y="152400"/>
            <a:ext cx="1587500" cy="1181100"/>
          </a:xfrm>
          <a:prstGeom prst="rect">
            <a:avLst/>
          </a:prstGeom>
          <a:ln w="12700">
            <a:miter lim="400000"/>
          </a:ln>
        </p:spPr>
      </p:pic>
      <p:sp>
        <p:nvSpPr>
          <p:cNvPr id="288" name="ZoneTexte 4"/>
          <p:cNvSpPr txBox="1"/>
          <p:nvPr/>
        </p:nvSpPr>
        <p:spPr>
          <a:xfrm>
            <a:off x="9806239" y="6978352"/>
            <a:ext cx="22841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7</a:t>
            </a:r>
          </a:p>
        </p:txBody>
      </p:sp>
    </p:spTree>
  </p:cSld>
  <p:clrMapOvr>
    <a:masterClrMapping/>
  </p:clrMapOvr>
  <mc:AlternateContent xmlns:mc="http://schemas.openxmlformats.org/markup-compatibility/2006">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8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Rectangle 1"/>
          <p:cNvSpPr txBox="1"/>
          <p:nvPr>
            <p:ph type="title"/>
          </p:nvPr>
        </p:nvSpPr>
        <p:spPr>
          <a:xfrm>
            <a:off x="1643335" y="93405"/>
            <a:ext cx="8178801" cy="1905001"/>
          </a:xfrm>
          <a:prstGeom prst="rect">
            <a:avLst/>
          </a:prstGeom>
        </p:spPr>
        <p:txBody>
          <a:bodyPr/>
          <a:lstStyle/>
          <a:p>
            <a:pPr algn="r">
              <a:defRPr sz="5400"/>
            </a:pPr>
            <a:r>
              <a:t>Un projet volontaire</a:t>
            </a:r>
            <a:br/>
            <a:r>
              <a:t>qui se voit!</a:t>
            </a:r>
          </a:p>
        </p:txBody>
      </p:sp>
      <p:sp>
        <p:nvSpPr>
          <p:cNvPr id="293" name="Rectangle 2"/>
          <p:cNvSpPr txBox="1"/>
          <p:nvPr>
            <p:ph type="body" idx="1"/>
          </p:nvPr>
        </p:nvSpPr>
        <p:spPr>
          <a:xfrm>
            <a:off x="875505" y="2513856"/>
            <a:ext cx="8408990" cy="4470401"/>
          </a:xfrm>
          <a:prstGeom prst="rect">
            <a:avLst/>
          </a:prstGeom>
        </p:spPr>
        <p:txBody>
          <a:bodyPr/>
          <a:lstStyle/>
          <a:p>
            <a:pPr marL="649605" indent="-413384" algn="just" defTabSz="850391">
              <a:spcBef>
                <a:spcPts val="1600"/>
              </a:spcBef>
              <a:defRPr sz="2232"/>
            </a:pPr>
            <a:r>
              <a:t>Un projet, acte volontaire, réfléchi</a:t>
            </a:r>
          </a:p>
          <a:p>
            <a:pPr marL="649605" indent="-413384" defTabSz="850391">
              <a:spcBef>
                <a:spcPts val="1600"/>
              </a:spcBef>
              <a:defRPr i="1" sz="2232"/>
            </a:pPr>
            <a:r>
              <a:t>En ceci est l’amour, non en ce que nous ayons aimé Dieu, mais en ce que lui nous aima, et qu’il envoya son Fils </a:t>
            </a:r>
            <a:br/>
            <a:r>
              <a:t>pour être la propitiation pour nos péchés</a:t>
            </a:r>
            <a:r>
              <a:rPr sz="2046"/>
              <a:t>. </a:t>
            </a:r>
            <a:r>
              <a:rPr i="0" sz="2046"/>
              <a:t> </a:t>
            </a:r>
            <a:r>
              <a:rPr i="0" sz="1674"/>
              <a:t>(1Jean 4. 12) </a:t>
            </a:r>
            <a:endParaRPr i="0" sz="1674"/>
          </a:p>
          <a:p>
            <a:pPr marL="649605" indent="-413384" defTabSz="850391">
              <a:spcBef>
                <a:spcPts val="1600"/>
              </a:spcBef>
              <a:defRPr i="1" sz="2232"/>
            </a:pPr>
            <a:r>
              <a:t>Dieu montre son amour envers nous en ce que… </a:t>
            </a:r>
            <a:br/>
            <a:r>
              <a:t>Christ est mort pour nous</a:t>
            </a:r>
            <a:r>
              <a:rPr i="0"/>
              <a:t>.  </a:t>
            </a:r>
            <a:r>
              <a:rPr i="0" sz="1674"/>
              <a:t>(Ro 5. 5)</a:t>
            </a:r>
            <a:endParaRPr i="0" sz="1674"/>
          </a:p>
          <a:p>
            <a:pPr marL="649605" indent="-413384" defTabSz="850391">
              <a:spcBef>
                <a:spcPts val="1600"/>
              </a:spcBef>
              <a:defRPr i="1" sz="2232"/>
            </a:pPr>
            <a:r>
              <a:t>Si vous m’aimez, vous garderez mes paroles</a:t>
            </a:r>
            <a:r>
              <a:rPr i="0" sz="2046"/>
              <a:t>. (</a:t>
            </a:r>
            <a:r>
              <a:rPr i="0" sz="1674"/>
              <a:t>Jean 14. 23) </a:t>
            </a:r>
            <a:br>
              <a:rPr i="0" sz="1674"/>
            </a:br>
            <a:r>
              <a:rPr i="0" sz="2046"/>
              <a:t>Ces paroles de Jésus  montrent l’importance </a:t>
            </a:r>
            <a:br>
              <a:rPr i="0" sz="2046"/>
            </a:br>
            <a:r>
              <a:rPr i="0" sz="2046"/>
              <a:t>                                                         de ce qui occupe nos pensées. </a:t>
            </a:r>
            <a:endParaRPr i="0" sz="2046"/>
          </a:p>
          <a:p>
            <a:pPr marL="649605" indent="-413384" defTabSz="850391">
              <a:spcBef>
                <a:spcPts val="1600"/>
              </a:spcBef>
              <a:defRPr sz="2046"/>
            </a:pPr>
            <a:r>
              <a:t>L’exhortation de Jean retentit en écho : </a:t>
            </a:r>
            <a:br/>
            <a:r>
              <a:t>                  </a:t>
            </a:r>
            <a:r>
              <a:rPr i="1" sz="2232"/>
              <a:t>N’aimez pas en paroles, mais en actes</a:t>
            </a:r>
            <a:r>
              <a:rPr sz="2232"/>
              <a:t>. </a:t>
            </a:r>
            <a:r>
              <a:t> </a:t>
            </a:r>
            <a:r>
              <a:rPr sz="1674"/>
              <a:t>(1Jean 3. 18) </a:t>
            </a:r>
          </a:p>
        </p:txBody>
      </p:sp>
      <p:pic>
        <p:nvPicPr>
          <p:cNvPr id="294" name="Image 4" descr="Image 4"/>
          <p:cNvPicPr>
            <a:picLocks noChangeAspect="1"/>
          </p:cNvPicPr>
          <p:nvPr/>
        </p:nvPicPr>
        <p:blipFill>
          <a:blip r:embed="rId3">
            <a:extLst/>
          </a:blip>
          <a:stretch>
            <a:fillRect/>
          </a:stretch>
        </p:blipFill>
        <p:spPr>
          <a:xfrm>
            <a:off x="111448" y="127922"/>
            <a:ext cx="3063776" cy="1725356"/>
          </a:xfrm>
          <a:prstGeom prst="rect">
            <a:avLst/>
          </a:prstGeom>
          <a:ln w="12700">
            <a:miter lim="400000"/>
          </a:ln>
        </p:spPr>
      </p:pic>
      <p:sp>
        <p:nvSpPr>
          <p:cNvPr id="295" name="ZoneTexte 5"/>
          <p:cNvSpPr txBox="1"/>
          <p:nvPr/>
        </p:nvSpPr>
        <p:spPr>
          <a:xfrm>
            <a:off x="9806239" y="6978352"/>
            <a:ext cx="22841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8</a:t>
            </a:r>
          </a:p>
        </p:txBody>
      </p:sp>
    </p:spTree>
  </p:cSld>
  <p:clrMapOvr>
    <a:masterClrMapping/>
  </p:clrMapOvr>
  <mc:AlternateContent xmlns:mc="http://schemas.openxmlformats.org/markup-compatibility/2006">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9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9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9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9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9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Rectangle 1"/>
          <p:cNvSpPr txBox="1"/>
          <p:nvPr>
            <p:ph type="title"/>
          </p:nvPr>
        </p:nvSpPr>
        <p:spPr>
          <a:prstGeom prst="rect">
            <a:avLst/>
          </a:prstGeom>
        </p:spPr>
        <p:txBody>
          <a:bodyPr/>
          <a:lstStyle/>
          <a:p>
            <a:pPr/>
            <a:r>
              <a:t>Les freins</a:t>
            </a:r>
          </a:p>
        </p:txBody>
      </p:sp>
      <p:grpSp>
        <p:nvGrpSpPr>
          <p:cNvPr id="306" name="Group 2"/>
          <p:cNvGrpSpPr/>
          <p:nvPr/>
        </p:nvGrpSpPr>
        <p:grpSpPr>
          <a:xfrm>
            <a:off x="101600" y="2628899"/>
            <a:ext cx="2496146" cy="2451101"/>
            <a:chOff x="0" y="0"/>
            <a:chExt cx="2496145" cy="2451100"/>
          </a:xfrm>
        </p:grpSpPr>
        <p:grpSp>
          <p:nvGrpSpPr>
            <p:cNvPr id="304" name="Group 3"/>
            <p:cNvGrpSpPr/>
            <p:nvPr/>
          </p:nvGrpSpPr>
          <p:grpSpPr>
            <a:xfrm>
              <a:off x="0" y="584200"/>
              <a:ext cx="1809750" cy="1866901"/>
              <a:chOff x="0" y="0"/>
              <a:chExt cx="1809750" cy="1866899"/>
            </a:xfrm>
          </p:grpSpPr>
          <p:grpSp>
            <p:nvGrpSpPr>
              <p:cNvPr id="302" name="Oval 4"/>
              <p:cNvGrpSpPr/>
              <p:nvPr/>
            </p:nvGrpSpPr>
            <p:grpSpPr>
              <a:xfrm>
                <a:off x="0" y="495300"/>
                <a:ext cx="1809750" cy="1371600"/>
                <a:chOff x="0" y="0"/>
                <a:chExt cx="1809750" cy="1371600"/>
              </a:xfrm>
            </p:grpSpPr>
            <p:sp>
              <p:nvSpPr>
                <p:cNvPr id="300" name="Ovale"/>
                <p:cNvSpPr/>
                <p:nvPr/>
              </p:nvSpPr>
              <p:spPr>
                <a:xfrm>
                  <a:off x="0" y="0"/>
                  <a:ext cx="1809750" cy="13716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lgn="l">
                    <a:defRPr>
                      <a:solidFill>
                        <a:srgbClr val="FFFFFF"/>
                      </a:solidFill>
                    </a:defRPr>
                  </a:pPr>
                </a:p>
              </p:txBody>
            </p:sp>
            <p:sp>
              <p:nvSpPr>
                <p:cNvPr id="301" name="Je ne peux pas penser autrement"/>
                <p:cNvSpPr txBox="1"/>
                <p:nvPr/>
              </p:nvSpPr>
              <p:spPr>
                <a:xfrm>
                  <a:off x="265031" y="304799"/>
                  <a:ext cx="1279688"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b="1" sz="1700">
                      <a:solidFill>
                        <a:srgbClr val="002060"/>
                      </a:solidFill>
                    </a:defRPr>
                  </a:lvl1pPr>
                </a:lstStyle>
                <a:p>
                  <a:pPr/>
                  <a:r>
                    <a:t>Je ne peux pas penser autrement</a:t>
                  </a:r>
                </a:p>
              </p:txBody>
            </p:sp>
          </p:grpSp>
          <p:sp>
            <p:nvSpPr>
              <p:cNvPr id="303" name="Line 5"/>
              <p:cNvSpPr/>
              <p:nvPr/>
            </p:nvSpPr>
            <p:spPr>
              <a:xfrm flipH="1">
                <a:off x="977900" y="-1"/>
                <a:ext cx="455613" cy="520702"/>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sp>
          <p:nvSpPr>
            <p:cNvPr id="305" name="Rectangle 6"/>
            <p:cNvSpPr txBox="1"/>
            <p:nvPr/>
          </p:nvSpPr>
          <p:spPr>
            <a:xfrm>
              <a:off x="1348779" y="0"/>
              <a:ext cx="1147367"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FFFF"/>
                  </a:solidFill>
                </a:defRPr>
              </a:lvl1pPr>
            </a:lstStyle>
            <a:p>
              <a:pPr/>
              <a:r>
                <a:t>Verrou</a:t>
              </a:r>
            </a:p>
          </p:txBody>
        </p:sp>
      </p:grpSp>
      <p:grpSp>
        <p:nvGrpSpPr>
          <p:cNvPr id="311" name="Group 7"/>
          <p:cNvGrpSpPr/>
          <p:nvPr/>
        </p:nvGrpSpPr>
        <p:grpSpPr>
          <a:xfrm>
            <a:off x="290512" y="3340099"/>
            <a:ext cx="1373188" cy="2963864"/>
            <a:chOff x="0" y="0"/>
            <a:chExt cx="1373188" cy="2963862"/>
          </a:xfrm>
        </p:grpSpPr>
        <p:grpSp>
          <p:nvGrpSpPr>
            <p:cNvPr id="309" name="Oval 8"/>
            <p:cNvGrpSpPr/>
            <p:nvPr/>
          </p:nvGrpSpPr>
          <p:grpSpPr>
            <a:xfrm>
              <a:off x="-1" y="1833562"/>
              <a:ext cx="1371601" cy="1130301"/>
              <a:chOff x="0" y="0"/>
              <a:chExt cx="1371600" cy="1130300"/>
            </a:xfrm>
          </p:grpSpPr>
          <p:sp>
            <p:nvSpPr>
              <p:cNvPr id="307" name="Ovale"/>
              <p:cNvSpPr/>
              <p:nvPr/>
            </p:nvSpPr>
            <p:spPr>
              <a:xfrm>
                <a:off x="-1" y="-1"/>
                <a:ext cx="1371601" cy="1130301"/>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1700">
                    <a:solidFill>
                      <a:srgbClr val="002060"/>
                    </a:solidFill>
                  </a:defRPr>
                </a:pPr>
              </a:p>
            </p:txBody>
          </p:sp>
          <p:sp>
            <p:nvSpPr>
              <p:cNvPr id="308" name="Ce n’est pas humain"/>
              <p:cNvSpPr txBox="1"/>
              <p:nvPr/>
            </p:nvSpPr>
            <p:spPr>
              <a:xfrm>
                <a:off x="200865" y="57149"/>
                <a:ext cx="96987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700">
                    <a:solidFill>
                      <a:srgbClr val="002060"/>
                    </a:solidFill>
                  </a:defRPr>
                </a:lvl1pPr>
              </a:lstStyle>
              <a:p>
                <a:pPr/>
                <a:r>
                  <a:t>Ce n’est pas humain</a:t>
                </a:r>
              </a:p>
            </p:txBody>
          </p:sp>
        </p:grpSp>
        <p:sp>
          <p:nvSpPr>
            <p:cNvPr id="310" name="Line 9"/>
            <p:cNvSpPr/>
            <p:nvPr/>
          </p:nvSpPr>
          <p:spPr>
            <a:xfrm flipH="1">
              <a:off x="1117600" y="-1"/>
              <a:ext cx="255588" cy="2095501"/>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317" name="Group 10"/>
          <p:cNvGrpSpPr/>
          <p:nvPr/>
        </p:nvGrpSpPr>
        <p:grpSpPr>
          <a:xfrm>
            <a:off x="1676399" y="3225799"/>
            <a:ext cx="1836839" cy="3479801"/>
            <a:chOff x="0" y="0"/>
            <a:chExt cx="1836837" cy="3479800"/>
          </a:xfrm>
        </p:grpSpPr>
        <p:grpSp>
          <p:nvGrpSpPr>
            <p:cNvPr id="314" name="Oval 11"/>
            <p:cNvGrpSpPr/>
            <p:nvPr/>
          </p:nvGrpSpPr>
          <p:grpSpPr>
            <a:xfrm>
              <a:off x="0" y="2209800"/>
              <a:ext cx="1270000" cy="1270001"/>
              <a:chOff x="0" y="0"/>
              <a:chExt cx="1270000" cy="1270000"/>
            </a:xfrm>
          </p:grpSpPr>
          <p:sp>
            <p:nvSpPr>
              <p:cNvPr id="312" name="Cercle"/>
              <p:cNvSpPr/>
              <p:nvPr/>
            </p:nvSpPr>
            <p:spPr>
              <a:xfrm>
                <a:off x="-1" y="0"/>
                <a:ext cx="1270001" cy="12700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lgn="l">
                  <a:defRPr>
                    <a:solidFill>
                      <a:srgbClr val="FFFFFF"/>
                    </a:solidFill>
                  </a:defRPr>
                </a:pPr>
              </a:p>
            </p:txBody>
          </p:sp>
          <p:sp>
            <p:nvSpPr>
              <p:cNvPr id="313" name="Je ne suis pas capable"/>
              <p:cNvSpPr txBox="1"/>
              <p:nvPr/>
            </p:nvSpPr>
            <p:spPr>
              <a:xfrm>
                <a:off x="185987" y="253999"/>
                <a:ext cx="898026"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b="1" sz="1700">
                    <a:solidFill>
                      <a:srgbClr val="002060"/>
                    </a:solidFill>
                  </a:defRPr>
                </a:lvl1pPr>
              </a:lstStyle>
              <a:p>
                <a:pPr/>
                <a:r>
                  <a:t>Je ne suis pas capable</a:t>
                </a:r>
              </a:p>
            </p:txBody>
          </p:sp>
        </p:grpSp>
        <p:sp>
          <p:nvSpPr>
            <p:cNvPr id="315" name="Rectangle 12"/>
            <p:cNvSpPr txBox="1"/>
            <p:nvPr/>
          </p:nvSpPr>
          <p:spPr>
            <a:xfrm>
              <a:off x="1068288" y="0"/>
              <a:ext cx="768550"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FFFF"/>
                  </a:solidFill>
                </a:defRPr>
              </a:lvl1pPr>
            </a:lstStyle>
            <a:p>
              <a:pPr/>
              <a:r>
                <a:t>Peur</a:t>
              </a:r>
            </a:p>
          </p:txBody>
        </p:sp>
        <p:sp>
          <p:nvSpPr>
            <p:cNvPr id="316" name="Line 13"/>
            <p:cNvSpPr/>
            <p:nvPr/>
          </p:nvSpPr>
          <p:spPr>
            <a:xfrm flipH="1">
              <a:off x="749300" y="558800"/>
              <a:ext cx="569913" cy="1854201"/>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323" name="Group 14"/>
          <p:cNvGrpSpPr/>
          <p:nvPr/>
        </p:nvGrpSpPr>
        <p:grpSpPr>
          <a:xfrm>
            <a:off x="2857499" y="2628899"/>
            <a:ext cx="2387502" cy="4686301"/>
            <a:chOff x="0" y="0"/>
            <a:chExt cx="2387500" cy="4686300"/>
          </a:xfrm>
        </p:grpSpPr>
        <p:grpSp>
          <p:nvGrpSpPr>
            <p:cNvPr id="320" name="Oval 15"/>
            <p:cNvGrpSpPr/>
            <p:nvPr/>
          </p:nvGrpSpPr>
          <p:grpSpPr>
            <a:xfrm>
              <a:off x="0" y="3314700"/>
              <a:ext cx="1371600" cy="1371601"/>
              <a:chOff x="0" y="0"/>
              <a:chExt cx="1371600" cy="1371600"/>
            </a:xfrm>
          </p:grpSpPr>
          <p:sp>
            <p:nvSpPr>
              <p:cNvPr id="318" name="Cercle"/>
              <p:cNvSpPr/>
              <p:nvPr/>
            </p:nvSpPr>
            <p:spPr>
              <a:xfrm>
                <a:off x="0" y="0"/>
                <a:ext cx="1371600" cy="13716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lgn="l">
                  <a:defRPr>
                    <a:solidFill>
                      <a:srgbClr val="FFFFFF"/>
                    </a:solidFill>
                  </a:defRPr>
                </a:pPr>
              </a:p>
            </p:txBody>
          </p:sp>
          <p:sp>
            <p:nvSpPr>
              <p:cNvPr id="319" name="J’estime que je n’aime pas"/>
              <p:cNvSpPr txBox="1"/>
              <p:nvPr/>
            </p:nvSpPr>
            <p:spPr>
              <a:xfrm>
                <a:off x="200865" y="203200"/>
                <a:ext cx="969870"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b="1" sz="1600">
                    <a:solidFill>
                      <a:srgbClr val="002060"/>
                    </a:solidFill>
                  </a:defRPr>
                </a:lvl1pPr>
              </a:lstStyle>
              <a:p>
                <a:pPr/>
                <a:r>
                  <a:t>J’estime que je n’aime pas</a:t>
                </a:r>
              </a:p>
            </p:txBody>
          </p:sp>
        </p:grpSp>
        <p:sp>
          <p:nvSpPr>
            <p:cNvPr id="321" name="Rectangle 16"/>
            <p:cNvSpPr txBox="1"/>
            <p:nvPr/>
          </p:nvSpPr>
          <p:spPr>
            <a:xfrm>
              <a:off x="617636" y="0"/>
              <a:ext cx="1769865"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FFFF"/>
                  </a:solidFill>
                </a:defRPr>
              </a:lvl1pPr>
            </a:lstStyle>
            <a:p>
              <a:pPr/>
              <a:r>
                <a:t>Culpabilité</a:t>
              </a:r>
            </a:p>
          </p:txBody>
        </p:sp>
        <p:sp>
          <p:nvSpPr>
            <p:cNvPr id="322" name="Line 17"/>
            <p:cNvSpPr/>
            <p:nvPr/>
          </p:nvSpPr>
          <p:spPr>
            <a:xfrm flipH="1">
              <a:off x="749300" y="660400"/>
              <a:ext cx="608013" cy="2946401"/>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329" name="Group 18"/>
          <p:cNvGrpSpPr/>
          <p:nvPr/>
        </p:nvGrpSpPr>
        <p:grpSpPr>
          <a:xfrm>
            <a:off x="4267200" y="3581399"/>
            <a:ext cx="1562199" cy="3733801"/>
            <a:chOff x="0" y="0"/>
            <a:chExt cx="1562198" cy="3733800"/>
          </a:xfrm>
        </p:grpSpPr>
        <p:grpSp>
          <p:nvGrpSpPr>
            <p:cNvPr id="326" name="Oval 19"/>
            <p:cNvGrpSpPr/>
            <p:nvPr/>
          </p:nvGrpSpPr>
          <p:grpSpPr>
            <a:xfrm>
              <a:off x="0" y="2362200"/>
              <a:ext cx="1371600" cy="1371601"/>
              <a:chOff x="0" y="0"/>
              <a:chExt cx="1371600" cy="1371600"/>
            </a:xfrm>
          </p:grpSpPr>
          <p:sp>
            <p:nvSpPr>
              <p:cNvPr id="324" name="Cercle"/>
              <p:cNvSpPr/>
              <p:nvPr/>
            </p:nvSpPr>
            <p:spPr>
              <a:xfrm>
                <a:off x="0" y="0"/>
                <a:ext cx="1371600" cy="13716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1600">
                    <a:solidFill>
                      <a:srgbClr val="002060"/>
                    </a:solidFill>
                  </a:defRPr>
                </a:pPr>
              </a:p>
            </p:txBody>
          </p:sp>
          <p:sp>
            <p:nvSpPr>
              <p:cNvPr id="325" name="Je ne ressens rien pour lui / elle"/>
              <p:cNvSpPr txBox="1"/>
              <p:nvPr/>
            </p:nvSpPr>
            <p:spPr>
              <a:xfrm>
                <a:off x="200865" y="203200"/>
                <a:ext cx="969870"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600">
                    <a:solidFill>
                      <a:srgbClr val="002060"/>
                    </a:solidFill>
                  </a:defRPr>
                </a:lvl1pPr>
              </a:lstStyle>
              <a:p>
                <a:pPr/>
                <a:r>
                  <a:t>Je ne ressens rien pour lui / elle</a:t>
                </a:r>
              </a:p>
            </p:txBody>
          </p:sp>
        </p:grpSp>
        <p:sp>
          <p:nvSpPr>
            <p:cNvPr id="327" name="Rectangle 20"/>
            <p:cNvSpPr txBox="1"/>
            <p:nvPr/>
          </p:nvSpPr>
          <p:spPr>
            <a:xfrm>
              <a:off x="477738" y="0"/>
              <a:ext cx="1084461"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FFFF"/>
                  </a:solidFill>
                </a:defRPr>
              </a:lvl1pPr>
            </a:lstStyle>
            <a:p>
              <a:pPr/>
              <a:r>
                <a:t>Erreur</a:t>
              </a:r>
            </a:p>
          </p:txBody>
        </p:sp>
        <p:sp>
          <p:nvSpPr>
            <p:cNvPr id="328" name="Line 21"/>
            <p:cNvSpPr/>
            <p:nvPr/>
          </p:nvSpPr>
          <p:spPr>
            <a:xfrm flipH="1">
              <a:off x="709612" y="531812"/>
              <a:ext cx="114301" cy="2147888"/>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334" name="Group 22"/>
          <p:cNvGrpSpPr/>
          <p:nvPr/>
        </p:nvGrpSpPr>
        <p:grpSpPr>
          <a:xfrm>
            <a:off x="5300707" y="4273550"/>
            <a:ext cx="2803469" cy="3000377"/>
            <a:chOff x="0" y="0"/>
            <a:chExt cx="2803468" cy="3000376"/>
          </a:xfrm>
        </p:grpSpPr>
        <p:grpSp>
          <p:nvGrpSpPr>
            <p:cNvPr id="332" name="Oval 23"/>
            <p:cNvGrpSpPr/>
            <p:nvPr/>
          </p:nvGrpSpPr>
          <p:grpSpPr>
            <a:xfrm>
              <a:off x="338322" y="1727199"/>
              <a:ext cx="2465147" cy="1273178"/>
              <a:chOff x="0" y="0"/>
              <a:chExt cx="2465145" cy="1273176"/>
            </a:xfrm>
          </p:grpSpPr>
          <p:sp>
            <p:nvSpPr>
              <p:cNvPr id="330" name="Ovale"/>
              <p:cNvSpPr/>
              <p:nvPr/>
            </p:nvSpPr>
            <p:spPr>
              <a:xfrm>
                <a:off x="0" y="-1"/>
                <a:ext cx="2465146" cy="1273178"/>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lgn="l">
                  <a:defRPr b="1" sz="1600">
                    <a:solidFill>
                      <a:srgbClr val="002060"/>
                    </a:solidFill>
                  </a:defRPr>
                </a:pPr>
              </a:p>
            </p:txBody>
          </p:sp>
          <p:sp>
            <p:nvSpPr>
              <p:cNvPr id="331" name="Dieu ne m’a pas encore donné d’amour  pour lui / elle"/>
              <p:cNvSpPr txBox="1"/>
              <p:nvPr/>
            </p:nvSpPr>
            <p:spPr>
              <a:xfrm>
                <a:off x="361012" y="33337"/>
                <a:ext cx="1743121" cy="1206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1600">
                    <a:solidFill>
                      <a:srgbClr val="002060"/>
                    </a:solidFill>
                  </a:defRPr>
                </a:pPr>
                <a:r>
                  <a:t>Dieu ne m’a pas encore donné d’amour </a:t>
                </a:r>
                <a:br/>
                <a:r>
                  <a:t>pour lui / elle</a:t>
                </a:r>
              </a:p>
            </p:txBody>
          </p:sp>
        </p:grpSp>
        <p:sp>
          <p:nvSpPr>
            <p:cNvPr id="333" name="Line 24"/>
            <p:cNvSpPr/>
            <p:nvPr/>
          </p:nvSpPr>
          <p:spPr>
            <a:xfrm>
              <a:off x="0" y="0"/>
              <a:ext cx="657584" cy="1962151"/>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340" name="Group 25"/>
          <p:cNvGrpSpPr/>
          <p:nvPr/>
        </p:nvGrpSpPr>
        <p:grpSpPr>
          <a:xfrm>
            <a:off x="6734488" y="2768599"/>
            <a:ext cx="2017400" cy="3479803"/>
            <a:chOff x="0" y="0"/>
            <a:chExt cx="2017399" cy="3479800"/>
          </a:xfrm>
        </p:grpSpPr>
        <p:grpSp>
          <p:nvGrpSpPr>
            <p:cNvPr id="337" name="Oval 26"/>
            <p:cNvGrpSpPr/>
            <p:nvPr/>
          </p:nvGrpSpPr>
          <p:grpSpPr>
            <a:xfrm>
              <a:off x="879871" y="1762125"/>
              <a:ext cx="1137529" cy="1717676"/>
              <a:chOff x="0" y="0"/>
              <a:chExt cx="1137528" cy="1717675"/>
            </a:xfrm>
          </p:grpSpPr>
          <p:sp>
            <p:nvSpPr>
              <p:cNvPr id="335" name="Ovale"/>
              <p:cNvSpPr/>
              <p:nvPr/>
            </p:nvSpPr>
            <p:spPr>
              <a:xfrm>
                <a:off x="-1" y="0"/>
                <a:ext cx="1137530" cy="1717676"/>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1700">
                    <a:solidFill>
                      <a:srgbClr val="002060"/>
                    </a:solidFill>
                  </a:defRPr>
                </a:pPr>
              </a:p>
            </p:txBody>
          </p:sp>
          <p:sp>
            <p:nvSpPr>
              <p:cNvPr id="336" name="Je sais, mais je ne fais pas…"/>
              <p:cNvSpPr txBox="1"/>
              <p:nvPr/>
            </p:nvSpPr>
            <p:spPr>
              <a:xfrm>
                <a:off x="166586" y="223837"/>
                <a:ext cx="804356" cy="1270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b="1" sz="1700">
                    <a:solidFill>
                      <a:srgbClr val="002060"/>
                    </a:solidFill>
                  </a:defRPr>
                </a:lvl1pPr>
              </a:lstStyle>
              <a:p>
                <a:pPr/>
                <a:r>
                  <a:t>Je sais, mais je ne fais pas…</a:t>
                </a:r>
                <a:endParaRPr>
                  <a:solidFill>
                    <a:srgbClr val="FFFFFF"/>
                  </a:solidFill>
                </a:endParaRPr>
              </a:p>
            </p:txBody>
          </p:sp>
        </p:grpSp>
        <p:sp>
          <p:nvSpPr>
            <p:cNvPr id="338" name="Rectangle 27"/>
            <p:cNvSpPr txBox="1"/>
            <p:nvPr/>
          </p:nvSpPr>
          <p:spPr>
            <a:xfrm>
              <a:off x="0" y="0"/>
              <a:ext cx="1248172"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FFFF"/>
                  </a:solidFill>
                </a:defRPr>
              </a:lvl1pPr>
            </a:lstStyle>
            <a:p>
              <a:pPr/>
              <a:r>
                <a:t>Paresse</a:t>
              </a:r>
            </a:p>
          </p:txBody>
        </p:sp>
        <p:sp>
          <p:nvSpPr>
            <p:cNvPr id="339" name="Line 28"/>
            <p:cNvSpPr/>
            <p:nvPr/>
          </p:nvSpPr>
          <p:spPr>
            <a:xfrm>
              <a:off x="744829" y="558800"/>
              <a:ext cx="444844" cy="1524001"/>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346" name="Group 29"/>
          <p:cNvGrpSpPr/>
          <p:nvPr/>
        </p:nvGrpSpPr>
        <p:grpSpPr>
          <a:xfrm>
            <a:off x="7635700" y="2133600"/>
            <a:ext cx="2524302" cy="3429001"/>
            <a:chOff x="0" y="0"/>
            <a:chExt cx="2524300" cy="3429000"/>
          </a:xfrm>
        </p:grpSpPr>
        <p:grpSp>
          <p:nvGrpSpPr>
            <p:cNvPr id="343" name="Oval 30"/>
            <p:cNvGrpSpPr/>
            <p:nvPr/>
          </p:nvGrpSpPr>
          <p:grpSpPr>
            <a:xfrm>
              <a:off x="1049778" y="1962150"/>
              <a:ext cx="1474523" cy="1466851"/>
              <a:chOff x="0" y="0"/>
              <a:chExt cx="1474522" cy="1466849"/>
            </a:xfrm>
          </p:grpSpPr>
          <p:sp>
            <p:nvSpPr>
              <p:cNvPr id="341" name="Ovale"/>
              <p:cNvSpPr/>
              <p:nvPr/>
            </p:nvSpPr>
            <p:spPr>
              <a:xfrm>
                <a:off x="-1" y="0"/>
                <a:ext cx="1474524" cy="146685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defRPr b="1" sz="1700">
                    <a:solidFill>
                      <a:srgbClr val="FFFFFF"/>
                    </a:solidFill>
                  </a:defRPr>
                </a:pPr>
              </a:p>
            </p:txBody>
          </p:sp>
          <p:sp>
            <p:nvSpPr>
              <p:cNvPr id="342" name="Untel n’y arrive pas, alors…"/>
              <p:cNvSpPr txBox="1"/>
              <p:nvPr/>
            </p:nvSpPr>
            <p:spPr>
              <a:xfrm>
                <a:off x="215938" y="98425"/>
                <a:ext cx="1042645" cy="1270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defRPr b="1" sz="1700">
                    <a:solidFill>
                      <a:srgbClr val="002060"/>
                    </a:solidFill>
                  </a:defRPr>
                </a:pPr>
                <a:r>
                  <a:t>Untel n’y arrive pas, alors</a:t>
                </a:r>
                <a:r>
                  <a:rPr>
                    <a:solidFill>
                      <a:schemeClr val="accent6"/>
                    </a:solidFill>
                  </a:rPr>
                  <a:t>…</a:t>
                </a:r>
                <a:endParaRPr>
                  <a:solidFill>
                    <a:srgbClr val="FFFFFF"/>
                  </a:solidFill>
                </a:endParaRPr>
              </a:p>
            </p:txBody>
          </p:sp>
        </p:grpSp>
        <p:sp>
          <p:nvSpPr>
            <p:cNvPr id="344" name="Rectangle 31"/>
            <p:cNvSpPr txBox="1"/>
            <p:nvPr/>
          </p:nvSpPr>
          <p:spPr>
            <a:xfrm>
              <a:off x="0" y="0"/>
              <a:ext cx="2221905" cy="457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a:solidFill>
                    <a:srgbClr val="FFFFFF"/>
                  </a:solidFill>
                </a:defRPr>
              </a:lvl1pPr>
            </a:lstStyle>
            <a:p>
              <a:pPr/>
              <a:r>
                <a:t>Comparaison</a:t>
              </a:r>
            </a:p>
          </p:txBody>
        </p:sp>
        <p:sp>
          <p:nvSpPr>
            <p:cNvPr id="345" name="Line 32"/>
            <p:cNvSpPr/>
            <p:nvPr/>
          </p:nvSpPr>
          <p:spPr>
            <a:xfrm>
              <a:off x="1380274" y="596900"/>
              <a:ext cx="254228" cy="1485900"/>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grpSp>
        <p:nvGrpSpPr>
          <p:cNvPr id="351" name="Group 33"/>
          <p:cNvGrpSpPr/>
          <p:nvPr/>
        </p:nvGrpSpPr>
        <p:grpSpPr>
          <a:xfrm>
            <a:off x="5397500" y="4114800"/>
            <a:ext cx="2184401" cy="1866901"/>
            <a:chOff x="0" y="0"/>
            <a:chExt cx="2184399" cy="1866901"/>
          </a:xfrm>
        </p:grpSpPr>
        <p:grpSp>
          <p:nvGrpSpPr>
            <p:cNvPr id="349" name="Oval 34"/>
            <p:cNvGrpSpPr/>
            <p:nvPr/>
          </p:nvGrpSpPr>
          <p:grpSpPr>
            <a:xfrm>
              <a:off x="812800" y="631824"/>
              <a:ext cx="1371600" cy="1235078"/>
              <a:chOff x="0" y="0"/>
              <a:chExt cx="1371600" cy="1235076"/>
            </a:xfrm>
          </p:grpSpPr>
          <p:sp>
            <p:nvSpPr>
              <p:cNvPr id="347" name="Ovale"/>
              <p:cNvSpPr/>
              <p:nvPr/>
            </p:nvSpPr>
            <p:spPr>
              <a:xfrm>
                <a:off x="0" y="-1"/>
                <a:ext cx="1371600" cy="1235078"/>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ctr">
                <a:noAutofit/>
              </a:bodyPr>
              <a:lstStyle/>
              <a:p>
                <a:pPr algn="l">
                  <a:defRPr b="1" sz="1700">
                    <a:solidFill>
                      <a:srgbClr val="002060"/>
                    </a:solidFill>
                  </a:defRPr>
                </a:pPr>
              </a:p>
            </p:txBody>
          </p:sp>
          <p:sp>
            <p:nvSpPr>
              <p:cNvPr id="348" name="Cela ne sert à rien"/>
              <p:cNvSpPr txBox="1"/>
              <p:nvPr/>
            </p:nvSpPr>
            <p:spPr>
              <a:xfrm>
                <a:off x="200865" y="109537"/>
                <a:ext cx="96987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a:defRPr b="1" sz="1700">
                    <a:solidFill>
                      <a:srgbClr val="002060"/>
                    </a:solidFill>
                  </a:defRPr>
                </a:lvl1pPr>
              </a:lstStyle>
              <a:p>
                <a:pPr/>
                <a:r>
                  <a:t>Cela ne sert à rien</a:t>
                </a:r>
                <a:endParaRPr>
                  <a:solidFill>
                    <a:srgbClr val="FFFFFF"/>
                  </a:solidFill>
                </a:endParaRPr>
              </a:p>
            </p:txBody>
          </p:sp>
        </p:grpSp>
        <p:sp>
          <p:nvSpPr>
            <p:cNvPr id="350" name="Line 35"/>
            <p:cNvSpPr/>
            <p:nvPr/>
          </p:nvSpPr>
          <p:spPr>
            <a:xfrm>
              <a:off x="-1" y="-1"/>
              <a:ext cx="939802" cy="925514"/>
            </a:xfrm>
            <a:prstGeom prst="line">
              <a:avLst/>
            </a:prstGeom>
            <a:noFill/>
            <a:ln w="25400" cap="flat">
              <a:solidFill>
                <a:srgbClr val="FFFFFF"/>
              </a:solidFill>
              <a:prstDash val="solid"/>
              <a:round/>
              <a:headEnd type="stealth" w="med" len="med"/>
            </a:ln>
            <a:effectLst/>
          </p:spPr>
          <p:txBody>
            <a:bodyPr wrap="square" lIns="45719" tIns="45719" rIns="45719" bIns="45719" numCol="1" anchor="t">
              <a:noAutofit/>
            </a:bodyPr>
            <a:lstStyle/>
            <a:p>
              <a:pPr>
                <a:defRPr>
                  <a:solidFill>
                    <a:srgbClr val="FFFFFF"/>
                  </a:solidFill>
                </a:defRPr>
              </a:pPr>
            </a:p>
          </p:txBody>
        </p:sp>
      </p:grpSp>
      <p:pic>
        <p:nvPicPr>
          <p:cNvPr id="352" name="Picture 36" descr="Picture 36"/>
          <p:cNvPicPr>
            <a:picLocks noChangeAspect="1"/>
          </p:cNvPicPr>
          <p:nvPr/>
        </p:nvPicPr>
        <p:blipFill>
          <a:blip r:embed="rId3">
            <a:extLst/>
          </a:blip>
          <a:stretch>
            <a:fillRect/>
          </a:stretch>
        </p:blipFill>
        <p:spPr>
          <a:xfrm>
            <a:off x="127000" y="152400"/>
            <a:ext cx="1587500" cy="1181100"/>
          </a:xfrm>
          <a:prstGeom prst="rect">
            <a:avLst/>
          </a:prstGeom>
          <a:ln w="12700">
            <a:miter lim="400000"/>
          </a:ln>
        </p:spPr>
      </p:pic>
      <p:sp>
        <p:nvSpPr>
          <p:cNvPr id="353" name="ZoneTexte 37"/>
          <p:cNvSpPr txBox="1"/>
          <p:nvPr/>
        </p:nvSpPr>
        <p:spPr>
          <a:xfrm>
            <a:off x="9806239" y="6978352"/>
            <a:ext cx="228416" cy="54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FFFF"/>
                </a:solidFill>
              </a:defRPr>
            </a:lvl1pPr>
          </a:lstStyle>
          <a:p>
            <a:pPr/>
            <a:r>
              <a:t>9</a:t>
            </a:r>
          </a:p>
        </p:txBody>
      </p:sp>
    </p:spTree>
  </p:cSld>
  <p:clrMapOvr>
    <a:masterClrMapping/>
  </p:clrMapOvr>
  <mc:AlternateContent xmlns:mc="http://schemas.openxmlformats.org/markup-compatibility/2006">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3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6" grpId="9"/>
      <p:bldP build="whole" bldLvl="1" animBg="1" rev="0" advAuto="0" spid="351" grpId="7"/>
      <p:bldP build="whole" bldLvl="1" animBg="1" rev="0" advAuto="0" spid="334" grpId="6"/>
      <p:bldP build="whole" bldLvl="1" animBg="1" rev="0" advAuto="0" spid="329" grpId="5"/>
      <p:bldP build="whole" bldLvl="1" animBg="1" rev="0" advAuto="0" spid="311" grpId="2"/>
      <p:bldP build="whole" bldLvl="1" animBg="1" rev="0" advAuto="0" spid="340" grpId="8"/>
      <p:bldP build="whole" bldLvl="1" animBg="1" rev="0" advAuto="0" spid="323" grpId="4"/>
      <p:bldP build="whole" bldLvl="1" animBg="1" rev="0" advAuto="0" spid="306" grpId="1"/>
      <p:bldP build="whole" bldLvl="1" animBg="1" rev="0" advAuto="0" spid="317" grpId="3"/>
    </p:bldLst>
  </p:timing>
</p:sld>
</file>

<file path=ppt/theme/theme1.xml><?xml version="1.0" encoding="utf-8"?>
<a:theme xmlns:a="http://schemas.openxmlformats.org/drawingml/2006/main" xmlns:r="http://schemas.openxmlformats.org/officeDocument/2006/relationships" name="Titre et sous-titre">
  <a:themeElements>
    <a:clrScheme name="Titre et sous-titre">
      <a:dk1>
        <a:srgbClr val="000000"/>
      </a:dk1>
      <a:lt1>
        <a:srgbClr val="808080"/>
      </a:lt1>
      <a:dk2>
        <a:srgbClr val="A7A7A7"/>
      </a:dk2>
      <a:lt2>
        <a:srgbClr val="535353"/>
      </a:lt2>
      <a:accent1>
        <a:srgbClr val="BBE0E3"/>
      </a:accent1>
      <a:accent2>
        <a:srgbClr val="333399"/>
      </a:accent2>
      <a:accent3>
        <a:srgbClr val="AAAAAA"/>
      </a:accent3>
      <a:accent4>
        <a:srgbClr val="DADADA"/>
      </a:accent4>
      <a:accent5>
        <a:srgbClr val="DAEDEF"/>
      </a:accent5>
      <a:accent6>
        <a:srgbClr val="2D2D8A"/>
      </a:accent6>
      <a:hlink>
        <a:srgbClr val="0000FF"/>
      </a:hlink>
      <a:folHlink>
        <a:srgbClr val="FF00FF"/>
      </a:folHlink>
    </a:clrScheme>
    <a:fontScheme name="Titre et sous-titre">
      <a:majorFont>
        <a:latin typeface="Helvetica"/>
        <a:ea typeface="Helvetica"/>
        <a:cs typeface="Helvetica"/>
      </a:majorFont>
      <a:minorFont>
        <a:latin typeface="Calibri"/>
        <a:ea typeface="Calibri"/>
        <a:cs typeface="Calibri"/>
      </a:minorFont>
    </a:fontScheme>
    <a:fmtScheme name="Titre et sous-titr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itre et sous-titre">
  <a:themeElements>
    <a:clrScheme name="Titre et sous-titre">
      <a:dk1>
        <a:srgbClr val="000000"/>
      </a:dk1>
      <a:lt1>
        <a:srgbClr val="FFFFFF"/>
      </a:lt1>
      <a:dk2>
        <a:srgbClr val="A7A7A7"/>
      </a:dk2>
      <a:lt2>
        <a:srgbClr val="535353"/>
      </a:lt2>
      <a:accent1>
        <a:srgbClr val="BBE0E3"/>
      </a:accent1>
      <a:accent2>
        <a:srgbClr val="333399"/>
      </a:accent2>
      <a:accent3>
        <a:srgbClr val="AAAAAA"/>
      </a:accent3>
      <a:accent4>
        <a:srgbClr val="DADADA"/>
      </a:accent4>
      <a:accent5>
        <a:srgbClr val="DAEDEF"/>
      </a:accent5>
      <a:accent6>
        <a:srgbClr val="2D2D8A"/>
      </a:accent6>
      <a:hlink>
        <a:srgbClr val="0000FF"/>
      </a:hlink>
      <a:folHlink>
        <a:srgbClr val="FF00FF"/>
      </a:folHlink>
    </a:clrScheme>
    <a:fontScheme name="Titre et sous-titre">
      <a:majorFont>
        <a:latin typeface="Helvetica"/>
        <a:ea typeface="Helvetica"/>
        <a:cs typeface="Helvetica"/>
      </a:majorFont>
      <a:minorFont>
        <a:latin typeface="Calibri"/>
        <a:ea typeface="Calibri"/>
        <a:cs typeface="Calibri"/>
      </a:minorFont>
    </a:fontScheme>
    <a:fmtScheme name="Titre et sous-titr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80808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