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media/image1.jpeg" ContentType="image/jpeg"/>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media/image2.jpeg" ContentType="image/jpeg"/>
  <Override PartName="/ppt/theme/theme2.xml" ContentType="application/vnd.openxmlformats-officedocument.theme+xml"/>
  <Override PartName="/ppt/media/image3.jpeg" ContentType="image/jpeg"/>
  <Override PartName="/ppt/media/image4.jpeg" ContentType="image/jpeg"/>
  <Override PartName="/ppt/media/image5.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b="0" baseline="0" cap="none" i="0" spc="0" strike="noStrike" sz="3800" u="none" kumimoji="0" normalizeH="0">
        <a:ln>
          <a:noFill/>
        </a:ln>
        <a:solidFill>
          <a:srgbClr val="FFFFFF"/>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b="0" baseline="0" cap="none" i="0" spc="0" strike="noStrike" sz="3800" u="none" kumimoji="0" normalizeH="0">
        <a:ln>
          <a:noFill/>
        </a:ln>
        <a:solidFill>
          <a:srgbClr val="FFFFFF"/>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b="0" baseline="0" cap="none" i="0" spc="0" strike="noStrike" sz="3800" u="none" kumimoji="0" normalizeH="0">
        <a:ln>
          <a:noFill/>
        </a:ln>
        <a:solidFill>
          <a:srgbClr val="FFFFFF"/>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b="0" baseline="0" cap="none" i="0" spc="0" strike="noStrike" sz="3800" u="none" kumimoji="0" normalizeH="0">
        <a:ln>
          <a:noFill/>
        </a:ln>
        <a:solidFill>
          <a:srgbClr val="FFFFFF"/>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b="0" baseline="0" cap="none" i="0" spc="0" strike="noStrike" sz="3800" u="none" kumimoji="0" normalizeH="0">
        <a:ln>
          <a:noFill/>
        </a:ln>
        <a:solidFill>
          <a:srgbClr val="FFFFFF"/>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b="0" baseline="0" cap="none" i="0" spc="0" strike="noStrike" sz="3800" u="none" kumimoji="0" normalizeH="0">
        <a:ln>
          <a:noFill/>
        </a:ln>
        <a:solidFill>
          <a:srgbClr val="FFFFFF"/>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b="0" baseline="0" cap="none" i="0" spc="0" strike="noStrike" sz="3800" u="none" kumimoji="0" normalizeH="0">
        <a:ln>
          <a:noFill/>
        </a:ln>
        <a:solidFill>
          <a:srgbClr val="FFFFFF"/>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b="0" baseline="0" cap="none" i="0" spc="0" strike="noStrike" sz="3800" u="none" kumimoji="0" normalizeH="0">
        <a:ln>
          <a:noFill/>
        </a:ln>
        <a:solidFill>
          <a:srgbClr val="FFFFFF"/>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b="0" baseline="0" cap="none" i="0" spc="0" strike="noStrike" sz="3800" u="none" kumimoji="0" normalizeH="0">
        <a:ln>
          <a:noFill/>
        </a:ln>
        <a:solidFill>
          <a:srgbClr val="FFFFFF"/>
        </a:solidFill>
        <a:effectLst/>
        <a:uFillTx/>
        <a:latin typeface="+mn-lt"/>
        <a:ea typeface="+mn-ea"/>
        <a:cs typeface="+mn-cs"/>
        <a:sym typeface="Helvetica Light"/>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noFill/>
        </a:fill>
      </a:tcStyle>
    </a:wholeTbl>
    <a:band2H>
      <a:tcTxStyle b="def" i="def"/>
      <a:tcStyle>
        <a:tcBdr/>
        <a:fill>
          <a:solidFill>
            <a:srgbClr val="797A7C">
              <a:alpha val="30000"/>
            </a:srgbClr>
          </a:solidFill>
        </a:fill>
      </a:tcStyle>
    </a:band2H>
    <a:firstCol>
      <a:tcTxStyle b="off" i="off">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0F5F0C"/>
          </a:solidFill>
        </a:fill>
      </a:tcStyle>
    </a:firstCol>
    <a:lastRow>
      <a:tcTxStyle b="off" i="off">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0365C0"/>
          </a:solidFill>
        </a:fill>
      </a:tcStyle>
    </a:lastRow>
    <a:firstRow>
      <a:tcTxStyle b="off" i="off">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0365C0"/>
          </a:solidFill>
        </a:fill>
      </a:tcStyle>
    </a:firstRow>
  </a:tblStyle>
  <a:tblStyle styleId="{C7B018BB-80A7-4F77-B60F-C8B233D01FF8}" styleName="">
    <a:tblBg/>
    <a:wholeTbl>
      <a:tcTxStyle b="off" i="off">
        <a:fontRef idx="minor">
          <a:srgbClr val="FFFFFF"/>
        </a:fontRef>
        <a:srgbClr val="FFFFFF"/>
      </a:tcTxStyle>
      <a:tcStyle>
        <a:tcBdr>
          <a:left>
            <a:ln w="12700" cap="flat">
              <a:solidFill>
                <a:srgbClr val="CBCBCB"/>
              </a:solidFill>
              <a:prstDash val="solid"/>
              <a:miter lim="400000"/>
            </a:ln>
          </a:left>
          <a:right>
            <a:ln w="12700" cap="flat">
              <a:solidFill>
                <a:srgbClr val="CBCBCB"/>
              </a:solidFill>
              <a:prstDash val="solid"/>
              <a:miter lim="400000"/>
            </a:ln>
          </a:right>
          <a:top>
            <a:ln w="127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solidFill>
                <a:srgbClr val="CBCBCB"/>
              </a:solidFill>
              <a:prstDash val="solid"/>
              <a:miter lim="400000"/>
            </a:ln>
          </a:insideV>
        </a:tcBdr>
        <a:fill>
          <a:noFill/>
        </a:fill>
      </a:tcStyle>
    </a:wholeTbl>
    <a:band2H>
      <a:tcTxStyle b="def" i="def"/>
      <a:tcStyle>
        <a:tcBdr/>
        <a:fill>
          <a:solidFill>
            <a:srgbClr val="87CED4">
              <a:alpha val="20000"/>
            </a:srgbClr>
          </a:solidFill>
        </a:fill>
      </a:tcStyle>
    </a:band2H>
    <a:firstCol>
      <a:tcTxStyle b="off" i="off">
        <a:fontRef idx="minor">
          <a:srgbClr val="FFFFFF"/>
        </a:fontRef>
        <a:srgbClr val="FFFFFF"/>
      </a:tcTxStyle>
      <a:tcStyle>
        <a:tcBdr>
          <a:left>
            <a:ln w="12700" cap="flat">
              <a:solidFill>
                <a:srgbClr val="CBCBCB"/>
              </a:solidFill>
              <a:prstDash val="solid"/>
              <a:miter lim="400000"/>
            </a:ln>
          </a:left>
          <a:right>
            <a:ln w="12700" cap="flat">
              <a:solidFill>
                <a:srgbClr val="CBCBCB"/>
              </a:solidFill>
              <a:prstDash val="solid"/>
              <a:miter lim="400000"/>
            </a:ln>
          </a:right>
          <a:top>
            <a:ln w="127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solidFill>
                <a:srgbClr val="CBCBCB"/>
              </a:solidFill>
              <a:prstDash val="solid"/>
              <a:miter lim="400000"/>
            </a:ln>
          </a:insideV>
        </a:tcBdr>
        <a:fill>
          <a:solidFill>
            <a:srgbClr val="398CCE"/>
          </a:solidFill>
        </a:fill>
      </a:tcStyle>
    </a:firstCol>
    <a:lastRow>
      <a:tcTxStyle b="off" i="off">
        <a:fontRef idx="minor">
          <a:srgbClr val="FFFFFF"/>
        </a:fontRef>
        <a:srgbClr val="FFFFFF"/>
      </a:tcTxStyle>
      <a:tcStyle>
        <a:tcBdr>
          <a:left>
            <a:ln w="12700" cap="flat">
              <a:solidFill>
                <a:srgbClr val="CBCBCB"/>
              </a:solidFill>
              <a:prstDash val="solid"/>
              <a:miter lim="400000"/>
            </a:ln>
          </a:left>
          <a:right>
            <a:ln w="12700" cap="flat">
              <a:solidFill>
                <a:srgbClr val="CBCBCB"/>
              </a:solidFill>
              <a:prstDash val="solid"/>
              <a:miter lim="400000"/>
            </a:ln>
          </a:right>
          <a:top>
            <a:ln w="254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solidFill>
                <a:srgbClr val="CBCBCB"/>
              </a:solidFill>
              <a:prstDash val="solid"/>
              <a:miter lim="400000"/>
            </a:ln>
          </a:insideV>
        </a:tcBdr>
        <a:fill>
          <a:noFill/>
        </a:fill>
      </a:tcStyle>
    </a:lastRow>
    <a:firstRow>
      <a:tcTxStyle b="off" i="off">
        <a:fontRef idx="minor">
          <a:srgbClr val="FFFFFF"/>
        </a:fontRef>
        <a:srgbClr val="FFFFFF"/>
      </a:tcTxStyle>
      <a:tcStyle>
        <a:tcBdr>
          <a:left>
            <a:ln w="12700" cap="flat">
              <a:solidFill>
                <a:srgbClr val="CBCBCB"/>
              </a:solidFill>
              <a:prstDash val="solid"/>
              <a:miter lim="400000"/>
            </a:ln>
          </a:left>
          <a:right>
            <a:ln w="12700" cap="flat">
              <a:solidFill>
                <a:srgbClr val="CBCBCB"/>
              </a:solidFill>
              <a:prstDash val="solid"/>
              <a:miter lim="400000"/>
            </a:ln>
          </a:right>
          <a:top>
            <a:ln w="127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solidFill>
                <a:srgbClr val="CBCBCB"/>
              </a:solidFill>
              <a:prstDash val="solid"/>
              <a:miter lim="400000"/>
            </a:ln>
          </a:insideV>
        </a:tcBdr>
        <a:fill>
          <a:solidFill>
            <a:srgbClr val="0365C0"/>
          </a:solidFill>
        </a:fill>
      </a:tcStyle>
    </a:firstRow>
  </a:tblStyle>
  <a:tblStyle styleId="{EEE7283C-3CF3-47DC-8721-378D4A62B228}" styleName="">
    <a:tblBg/>
    <a:wholeTbl>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929292"/>
              </a:solidFill>
              <a:prstDash val="solid"/>
              <a:miter lim="400000"/>
            </a:ln>
          </a:top>
          <a:bottom>
            <a:ln w="12700" cap="flat">
              <a:solidFill>
                <a:srgbClr val="929292"/>
              </a:solidFill>
              <a:prstDash val="solid"/>
              <a:miter lim="400000"/>
            </a:ln>
          </a:bottom>
          <a:insideH>
            <a:ln w="12700" cap="flat">
              <a:solidFill>
                <a:srgbClr val="929292"/>
              </a:solidFill>
              <a:prstDash val="solid"/>
              <a:miter lim="400000"/>
            </a:ln>
          </a:insideH>
          <a:insideV>
            <a:ln w="12700" cap="flat">
              <a:noFill/>
              <a:miter lim="400000"/>
            </a:ln>
          </a:insideV>
        </a:tcBdr>
        <a:fill>
          <a:noFill/>
        </a:fill>
      </a:tcStyle>
    </a:wholeTbl>
    <a:band2H>
      <a:tcTxStyle b="def" i="def"/>
      <a:tcStyle>
        <a:tcBdr/>
        <a:fill>
          <a:solidFill>
            <a:srgbClr val="5DC123">
              <a:alpha val="19000"/>
            </a:srgbClr>
          </a:solidFill>
        </a:fill>
      </a:tcStyle>
    </a:band2H>
    <a:firstCol>
      <a:tcTxStyle b="off" i="off">
        <a:fontRef idx="minor">
          <a:srgbClr val="FFFFFF"/>
        </a:fontRef>
        <a:srgbClr val="FFFFFF"/>
      </a:tcTxStyle>
      <a:tcStyle>
        <a:tcBdr>
          <a:left>
            <a:ln w="12700" cap="flat">
              <a:solidFill>
                <a:srgbClr val="FFFFFF"/>
              </a:solidFill>
              <a:prstDash val="solid"/>
              <a:miter lim="400000"/>
            </a:ln>
          </a:left>
          <a:right>
            <a:ln w="25400" cap="flat">
              <a:solidFill>
                <a:srgbClr val="CBCBCB"/>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2"/>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noFill/>
              <a:miter lim="400000"/>
            </a:ln>
          </a:insideH>
          <a:insideV>
            <a:ln w="12700" cap="flat">
              <a:noFill/>
              <a:miter lim="400000"/>
            </a:ln>
          </a:insideV>
        </a:tcBdr>
        <a:fill>
          <a:solidFill>
            <a:srgbClr val="33632E"/>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noFill/>
              <a:miter lim="400000"/>
            </a:ln>
          </a:insideH>
          <a:insideV>
            <a:ln w="12700" cap="flat">
              <a:noFill/>
              <a:miter lim="400000"/>
            </a:ln>
          </a:insideV>
        </a:tcBdr>
        <a:fill>
          <a:solidFill>
            <a:srgbClr val="33632E"/>
          </a:solidFill>
        </a:fill>
      </a:tcStyle>
    </a:firstRow>
  </a:tblStyle>
  <a:tblStyle styleId="{CF821DB8-F4EB-4A41-A1BA-3FCAFE7338EE}" styleName="">
    <a:tblBg/>
    <a:wholeTbl>
      <a:tcTxStyle b="off"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noFill/>
        </a:fill>
      </a:tcStyle>
    </a:wholeTbl>
    <a:band2H>
      <a:tcTxStyle b="def" i="def"/>
      <a:tcStyle>
        <a:tcBdr/>
        <a:fill>
          <a:solidFill>
            <a:srgbClr val="797A7C">
              <a:alpha val="30000"/>
            </a:srgbClr>
          </a:solidFill>
        </a:fill>
      </a:tcStyle>
    </a:band2H>
    <a:firstCol>
      <a:tcTxStyle b="off" i="off">
        <a:fontRef idx="minor">
          <a:srgbClr val="000000"/>
        </a:fontRef>
        <a:srgbClr val="000000"/>
      </a:tcTxStyle>
      <a:tcStyle>
        <a:tcBdr>
          <a:left>
            <a:ln w="12700" cap="flat">
              <a:solidFill>
                <a:srgbClr val="FFFFFF"/>
              </a:solidFill>
              <a:prstDash val="solid"/>
              <a:miter lim="400000"/>
            </a:ln>
          </a:left>
          <a:right>
            <a:ln w="25400" cap="flat">
              <a:solidFill>
                <a:srgbClr val="FFFFFF"/>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6">
              <a:hueOff val="105381"/>
              <a:satOff val="14341"/>
              <a:lumOff val="10801"/>
            </a:schemeClr>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25400" cap="flat">
              <a:solidFill>
                <a:srgbClr val="FFFFFF"/>
              </a:solidFill>
              <a:prstDash val="solid"/>
              <a:miter lim="400000"/>
            </a:ln>
          </a:top>
          <a:bottom>
            <a:ln w="12700" cap="flat">
              <a:solidFill>
                <a:srgbClr val="FFFFFF"/>
              </a:solidFill>
              <a:prstDash val="solid"/>
              <a:miter lim="400000"/>
            </a:ln>
          </a:bottom>
          <a:insideH>
            <a:ln w="12700" cap="flat">
              <a:noFill/>
              <a:miter lim="400000"/>
            </a:ln>
          </a:insideH>
          <a:insideV>
            <a:ln w="12700" cap="flat">
              <a:noFill/>
              <a:miter lim="400000"/>
            </a:ln>
          </a:insideV>
        </a:tcBdr>
        <a:fill>
          <a:noFill/>
        </a:fill>
      </a:tcStyle>
    </a:lastRow>
    <a:fir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FFFFFF"/>
              </a:solidFill>
              <a:prstDash val="solid"/>
              <a:miter lim="400000"/>
            </a:ln>
          </a:top>
          <a:bottom>
            <a:ln w="25400" cap="flat">
              <a:solidFill>
                <a:srgbClr val="FFFFFF"/>
              </a:solidFill>
              <a:prstDash val="solid"/>
              <a:miter lim="400000"/>
            </a:ln>
          </a:bottom>
          <a:insideH>
            <a:ln w="12700" cap="flat">
              <a:noFill/>
              <a:miter lim="400000"/>
            </a:ln>
          </a:insideH>
          <a:insideV>
            <a:ln w="12700" cap="flat">
              <a:noFill/>
              <a:miter lim="400000"/>
            </a:ln>
          </a:insideV>
        </a:tcBdr>
        <a:fill>
          <a:solidFill>
            <a:schemeClr val="accent6">
              <a:hueOff val="105381"/>
              <a:satOff val="14341"/>
              <a:lumOff val="10801"/>
            </a:schemeClr>
          </a:solidFill>
        </a:fill>
      </a:tcStyle>
    </a:firstRow>
  </a:tblStyle>
  <a:tblStyle styleId="{33BA23B1-9221-436E-865A-0063620EA4FD}" styleName="">
    <a:tblBg/>
    <a:wholeTbl>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noFill/>
              <a:miter lim="400000"/>
            </a:ln>
          </a:insideV>
        </a:tcBdr>
        <a:fill>
          <a:noFill/>
        </a:fill>
      </a:tcStyle>
    </a:wholeTbl>
    <a:band2H>
      <a:tcTxStyle b="def" i="def"/>
      <a:tcStyle>
        <a:tcBdr/>
        <a:fill>
          <a:solidFill>
            <a:srgbClr val="797A7C">
              <a:alpha val="30000"/>
            </a:srgbClr>
          </a:solidFill>
        </a:fill>
      </a:tcStyle>
    </a:band2H>
    <a:firstCol>
      <a:tcTxStyle b="off" i="off">
        <a:fontRef idx="minor">
          <a:srgbClr val="FFFFFF"/>
        </a:fontRef>
        <a:srgbClr val="FFFFFF"/>
      </a:tcTxStyle>
      <a:tcStyle>
        <a:tcBdr>
          <a:left>
            <a:ln w="12700" cap="flat">
              <a:solidFill>
                <a:srgbClr val="CBCBCB"/>
              </a:solidFill>
              <a:prstDash val="solid"/>
              <a:miter lim="400000"/>
            </a:ln>
          </a:left>
          <a:right>
            <a:ln w="12700" cap="flat">
              <a:solidFill>
                <a:srgbClr val="CBCBCB"/>
              </a:solidFill>
              <a:prstDash val="solid"/>
              <a:miter lim="400000"/>
            </a:ln>
          </a:right>
          <a:top>
            <a:ln w="127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noFill/>
              <a:miter lim="400000"/>
            </a:ln>
          </a:insideV>
        </a:tcBdr>
        <a:fill>
          <a:solidFill>
            <a:srgbClr val="545761"/>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CBCBCB"/>
              </a:solidFill>
              <a:prstDash val="solid"/>
              <a:miter lim="400000"/>
            </a:ln>
          </a:top>
          <a:bottom>
            <a:ln w="12700" cap="flat">
              <a:solidFill>
                <a:srgbClr val="CBCBCB"/>
              </a:solidFill>
              <a:prstDash val="solid"/>
              <a:miter lim="400000"/>
            </a:ln>
          </a:bottom>
          <a:insideH>
            <a:ln w="12700" cap="flat">
              <a:noFill/>
              <a:miter lim="400000"/>
            </a:ln>
          </a:insideH>
          <a:insideV>
            <a:ln w="12700" cap="flat">
              <a:noFill/>
              <a:miter lim="400000"/>
            </a:ln>
          </a:insideV>
        </a:tcBdr>
        <a:fill>
          <a:solidFill>
            <a:srgbClr val="777C83"/>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CBCBCB"/>
              </a:solidFill>
              <a:prstDash val="solid"/>
              <a:miter lim="400000"/>
            </a:ln>
          </a:top>
          <a:bottom>
            <a:ln w="12700" cap="flat">
              <a:solidFill>
                <a:srgbClr val="FFFFFF"/>
              </a:solidFill>
              <a:prstDash val="solid"/>
              <a:miter lim="400000"/>
            </a:ln>
          </a:bottom>
          <a:insideH>
            <a:ln w="12700" cap="flat">
              <a:noFill/>
              <a:miter lim="400000"/>
            </a:ln>
          </a:insideH>
          <a:insideV>
            <a:ln w="12700" cap="flat">
              <a:noFill/>
              <a:miter lim="400000"/>
            </a:ln>
          </a:insideV>
        </a:tcBdr>
        <a:fill>
          <a:solidFill>
            <a:srgbClr val="777C83"/>
          </a:solidFill>
        </a:fill>
      </a:tcStyle>
    </a:firstRow>
  </a:tblStyle>
  <a:tblStyle styleId="{2708684C-4D16-4618-839F-0558EEFCDFE6}" styleName="">
    <a:tblBg/>
    <a:wholeTbl>
      <a:tcTxStyle b="off" i="off">
        <a:fontRef idx="minor">
          <a:srgbClr val="FFFFFF"/>
        </a:fontRef>
        <a:srgbClr val="FFFFFF"/>
      </a:tcTxStyle>
      <a:tcStyle>
        <a:tcBdr>
          <a:left>
            <a:ln w="12700" cap="flat">
              <a:solidFill>
                <a:srgbClr val="FFFFFF"/>
              </a:solidFill>
              <a:custDash>
                <a:ds d="200000" sp="200000"/>
              </a:custDash>
              <a:miter lim="400000"/>
            </a:ln>
          </a:left>
          <a:right>
            <a:ln w="12700" cap="flat">
              <a:solidFill>
                <a:srgbClr val="FFFFFF"/>
              </a:solidFill>
              <a:custDash>
                <a:ds d="200000" sp="200000"/>
              </a:custDash>
              <a:miter lim="400000"/>
            </a:ln>
          </a:right>
          <a:top>
            <a:ln w="12700" cap="flat">
              <a:solidFill>
                <a:srgbClr val="FFFFFF"/>
              </a:solidFill>
              <a:custDash>
                <a:ds d="200000" sp="200000"/>
              </a:custDash>
              <a:miter lim="400000"/>
            </a:ln>
          </a:top>
          <a:bottom>
            <a:ln w="12700" cap="flat">
              <a:solidFill>
                <a:srgbClr val="FFFFFF"/>
              </a:solidFill>
              <a:custDash>
                <a:ds d="200000" sp="200000"/>
              </a:custDash>
              <a:miter lim="400000"/>
            </a:ln>
          </a:bottom>
          <a:insideH>
            <a:ln w="12700" cap="flat">
              <a:solidFill>
                <a:srgbClr val="FFFFFF"/>
              </a:solidFill>
              <a:custDash>
                <a:ds d="200000" sp="200000"/>
              </a:custDash>
              <a:miter lim="400000"/>
            </a:ln>
          </a:insideH>
          <a:insideV>
            <a:ln w="12700" cap="flat">
              <a:solidFill>
                <a:srgbClr val="FFFFFF"/>
              </a:solidFill>
              <a:custDash>
                <a:ds d="200000" sp="200000"/>
              </a:custDash>
              <a:miter lim="400000"/>
            </a:ln>
          </a:insideV>
        </a:tcBdr>
        <a:fill>
          <a:noFill/>
        </a:fill>
      </a:tcStyle>
    </a:wholeTbl>
    <a:band2H>
      <a:tcTxStyle b="def" i="def"/>
      <a:tcStyle>
        <a:tcBdr/>
        <a:fill>
          <a:solidFill>
            <a:srgbClr val="797A7C">
              <a:alpha val="30000"/>
            </a:srgbClr>
          </a:solidFill>
        </a:fill>
      </a:tcStyle>
    </a:band2H>
    <a:firstCol>
      <a:tcTxStyle b="on" i="off">
        <a:font>
          <a:latin typeface="Helvetica"/>
          <a:ea typeface="Helvetica"/>
          <a:cs typeface="Helvetica"/>
        </a:font>
        <a:srgbClr val="FFFFFF"/>
      </a:tcTxStyle>
      <a:tcStyle>
        <a:tcBdr>
          <a:left>
            <a:ln w="12700" cap="flat">
              <a:noFill/>
              <a:miter lim="400000"/>
            </a:ln>
          </a:left>
          <a:right>
            <a:ln w="12700" cap="flat">
              <a:solidFill>
                <a:srgbClr val="FFFFFF"/>
              </a:solidFill>
              <a:prstDash val="solid"/>
              <a:miter lim="400000"/>
            </a:ln>
          </a:right>
          <a:top>
            <a:ln w="12700" cap="flat">
              <a:solidFill>
                <a:srgbClr val="FFFFFF"/>
              </a:solidFill>
              <a:custDash>
                <a:ds d="200000" sp="200000"/>
              </a:custDash>
              <a:miter lim="400000"/>
            </a:ln>
          </a:top>
          <a:bottom>
            <a:ln w="12700" cap="flat">
              <a:solidFill>
                <a:srgbClr val="FFFFFF"/>
              </a:solidFill>
              <a:custDash>
                <a:ds d="200000" sp="200000"/>
              </a:custDash>
              <a:miter lim="400000"/>
            </a:ln>
          </a:bottom>
          <a:insideH>
            <a:ln w="12700" cap="flat">
              <a:solidFill>
                <a:srgbClr val="FFFFFF"/>
              </a:solidFill>
              <a:custDash>
                <a:ds d="200000" sp="200000"/>
              </a:custDash>
              <a:miter lim="400000"/>
            </a:ln>
          </a:insideH>
          <a:insideV>
            <a:ln w="12700" cap="flat">
              <a:solidFill>
                <a:srgbClr val="FFFFFF"/>
              </a:solidFill>
              <a:custDash>
                <a:ds d="200000" sp="200000"/>
              </a:custDash>
              <a:miter lim="400000"/>
            </a:ln>
          </a:insideV>
        </a:tcBdr>
        <a:fill>
          <a:noFill/>
        </a:fill>
      </a:tcStyle>
    </a:firstCol>
    <a:lastRow>
      <a:tcTxStyle b="on" i="off">
        <a:font>
          <a:latin typeface="Helvetica"/>
          <a:ea typeface="Helvetica"/>
          <a:cs typeface="Helvetica"/>
        </a:font>
        <a:srgbClr val="FFFFFF"/>
      </a:tcTxStyle>
      <a:tcStyle>
        <a:tcBdr>
          <a:left>
            <a:ln w="12700" cap="flat">
              <a:solidFill>
                <a:srgbClr val="FFFFFF"/>
              </a:solidFill>
              <a:custDash>
                <a:ds d="200000" sp="200000"/>
              </a:custDash>
              <a:miter lim="400000"/>
            </a:ln>
          </a:left>
          <a:right>
            <a:ln w="12700" cap="flat">
              <a:solidFill>
                <a:srgbClr val="FFFFFF"/>
              </a:solidFill>
              <a:custDash>
                <a:ds d="200000" sp="200000"/>
              </a:custDash>
              <a:miter lim="400000"/>
            </a:ln>
          </a:right>
          <a:top>
            <a:ln w="12700" cap="flat">
              <a:solidFill>
                <a:srgbClr val="FFFFFF"/>
              </a:solidFill>
              <a:prstDash val="solid"/>
              <a:miter lim="400000"/>
            </a:ln>
          </a:top>
          <a:bottom>
            <a:ln w="12700" cap="flat">
              <a:noFill/>
              <a:miter lim="400000"/>
            </a:ln>
          </a:bottom>
          <a:insideH>
            <a:ln w="12700" cap="flat">
              <a:noFill/>
              <a:miter lim="400000"/>
            </a:ln>
          </a:insideH>
          <a:insideV>
            <a:ln w="12700" cap="flat">
              <a:solidFill>
                <a:srgbClr val="FFFFFF"/>
              </a:solidFill>
              <a:custDash>
                <a:ds d="200000" sp="200000"/>
              </a:custDash>
              <a:miter lim="400000"/>
            </a:ln>
          </a:insideV>
        </a:tcBdr>
        <a:fill>
          <a:noFill/>
        </a:fill>
      </a:tcStyle>
    </a:lastRow>
    <a:firstRow>
      <a:tcTxStyle b="on" i="off">
        <a:font>
          <a:latin typeface="Helvetica"/>
          <a:ea typeface="Helvetica"/>
          <a:cs typeface="Helvetica"/>
        </a:font>
        <a:srgbClr val="FFFFFF"/>
      </a:tcTxStyle>
      <a:tcStyle>
        <a:tcBdr>
          <a:left>
            <a:ln w="12700" cap="flat">
              <a:solidFill>
                <a:srgbClr val="FFFFFF"/>
              </a:solidFill>
              <a:custDash>
                <a:ds d="200000" sp="200000"/>
              </a:custDash>
              <a:miter lim="400000"/>
            </a:ln>
          </a:left>
          <a:right>
            <a:ln w="12700" cap="flat">
              <a:solidFill>
                <a:srgbClr val="FFFFFF"/>
              </a:solidFill>
              <a:custDash>
                <a:ds d="200000" sp="200000"/>
              </a:custDash>
              <a:miter lim="400000"/>
            </a:ln>
          </a:right>
          <a:top>
            <a:ln w="12700" cap="flat">
              <a:noFill/>
              <a:miter lim="400000"/>
            </a:ln>
          </a:top>
          <a:bottom>
            <a:ln w="12700" cap="flat">
              <a:solidFill>
                <a:srgbClr val="FFFFFF"/>
              </a:solidFill>
              <a:prstDash val="solid"/>
              <a:miter lim="400000"/>
            </a:ln>
          </a:bottom>
          <a:insideH>
            <a:ln w="12700" cap="flat">
              <a:noFill/>
              <a:miter lim="400000"/>
            </a:ln>
          </a:insideH>
          <a:insideV>
            <a:ln w="12700" cap="flat">
              <a:solidFill>
                <a:srgbClr val="FFFFFF"/>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43" name="Shape 143"/>
          <p:cNvSpPr/>
          <p:nvPr>
            <p:ph type="sldImg"/>
          </p:nvPr>
        </p:nvSpPr>
        <p:spPr>
          <a:xfrm>
            <a:off x="1143000" y="685800"/>
            <a:ext cx="4572000" cy="3429000"/>
          </a:xfrm>
          <a:prstGeom prst="rect">
            <a:avLst/>
          </a:prstGeom>
        </p:spPr>
        <p:txBody>
          <a:bodyPr/>
          <a:lstStyle/>
          <a:p>
            <a:pPr/>
          </a:p>
        </p:txBody>
      </p:sp>
      <p:sp>
        <p:nvSpPr>
          <p:cNvPr id="144" name="Shape 144"/>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25000"/>
      </a:lnSpc>
      <a:defRPr sz="2400">
        <a:latin typeface="Avenir Roman"/>
        <a:ea typeface="Avenir Roman"/>
        <a:cs typeface="Avenir Roman"/>
        <a:sym typeface="Avenir Roman"/>
      </a:defRPr>
    </a:lvl1pPr>
    <a:lvl2pPr indent="228600" defTabSz="457200" latinLnBrk="0">
      <a:lnSpc>
        <a:spcPct val="125000"/>
      </a:lnSpc>
      <a:defRPr sz="2400">
        <a:latin typeface="Avenir Roman"/>
        <a:ea typeface="Avenir Roman"/>
        <a:cs typeface="Avenir Roman"/>
        <a:sym typeface="Avenir Roman"/>
      </a:defRPr>
    </a:lvl2pPr>
    <a:lvl3pPr indent="457200" defTabSz="457200" latinLnBrk="0">
      <a:lnSpc>
        <a:spcPct val="125000"/>
      </a:lnSpc>
      <a:defRPr sz="2400">
        <a:latin typeface="Avenir Roman"/>
        <a:ea typeface="Avenir Roman"/>
        <a:cs typeface="Avenir Roman"/>
        <a:sym typeface="Avenir Roman"/>
      </a:defRPr>
    </a:lvl3pPr>
    <a:lvl4pPr indent="685800" defTabSz="457200" latinLnBrk="0">
      <a:lnSpc>
        <a:spcPct val="125000"/>
      </a:lnSpc>
      <a:defRPr sz="2400">
        <a:latin typeface="Avenir Roman"/>
        <a:ea typeface="Avenir Roman"/>
        <a:cs typeface="Avenir Roman"/>
        <a:sym typeface="Avenir Roman"/>
      </a:defRPr>
    </a:lvl4pPr>
    <a:lvl5pPr indent="914400" defTabSz="457200" latinLnBrk="0">
      <a:lnSpc>
        <a:spcPct val="125000"/>
      </a:lnSpc>
      <a:defRPr sz="2400">
        <a:latin typeface="Avenir Roman"/>
        <a:ea typeface="Avenir Roman"/>
        <a:cs typeface="Avenir Roman"/>
        <a:sym typeface="Avenir Roman"/>
      </a:defRPr>
    </a:lvl5pPr>
    <a:lvl6pPr indent="1143000" defTabSz="457200" latinLnBrk="0">
      <a:lnSpc>
        <a:spcPct val="125000"/>
      </a:lnSpc>
      <a:defRPr sz="2400">
        <a:latin typeface="Avenir Roman"/>
        <a:ea typeface="Avenir Roman"/>
        <a:cs typeface="Avenir Roman"/>
        <a:sym typeface="Avenir Roman"/>
      </a:defRPr>
    </a:lvl6pPr>
    <a:lvl7pPr indent="1371600" defTabSz="457200" latinLnBrk="0">
      <a:lnSpc>
        <a:spcPct val="125000"/>
      </a:lnSpc>
      <a:defRPr sz="2400">
        <a:latin typeface="Avenir Roman"/>
        <a:ea typeface="Avenir Roman"/>
        <a:cs typeface="Avenir Roman"/>
        <a:sym typeface="Avenir Roman"/>
      </a:defRPr>
    </a:lvl7pPr>
    <a:lvl8pPr indent="1600200" defTabSz="457200" latinLnBrk="0">
      <a:lnSpc>
        <a:spcPct val="125000"/>
      </a:lnSpc>
      <a:defRPr sz="2400">
        <a:latin typeface="Avenir Roman"/>
        <a:ea typeface="Avenir Roman"/>
        <a:cs typeface="Avenir Roman"/>
        <a:sym typeface="Avenir Roman"/>
      </a:defRPr>
    </a:lvl8pPr>
    <a:lvl9pPr indent="1828800" defTabSz="457200" latinLnBrk="0">
      <a:lnSpc>
        <a:spcPct val="125000"/>
      </a:lnSpc>
      <a:defRPr sz="2400">
        <a:latin typeface="Avenir Roman"/>
        <a:ea typeface="Avenir Roman"/>
        <a:cs typeface="Avenir Roman"/>
        <a:sym typeface="Avenir Roman"/>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re et sous-titre">
    <p:spTree>
      <p:nvGrpSpPr>
        <p:cNvPr id="1" name=""/>
        <p:cNvGrpSpPr/>
        <p:nvPr/>
      </p:nvGrpSpPr>
      <p:grpSpPr>
        <a:xfrm>
          <a:off x="0" y="0"/>
          <a:ext cx="0" cy="0"/>
          <a:chOff x="0" y="0"/>
          <a:chExt cx="0" cy="0"/>
        </a:xfrm>
      </p:grpSpPr>
      <p:sp>
        <p:nvSpPr>
          <p:cNvPr id="11" name="Texte du titre"/>
          <p:cNvSpPr txBox="1"/>
          <p:nvPr>
            <p:ph type="title"/>
          </p:nvPr>
        </p:nvSpPr>
        <p:spPr>
          <a:xfrm>
            <a:off x="1270000" y="1638300"/>
            <a:ext cx="10464800" cy="3302000"/>
          </a:xfrm>
          <a:prstGeom prst="rect">
            <a:avLst/>
          </a:prstGeom>
        </p:spPr>
        <p:txBody>
          <a:bodyPr anchor="b"/>
          <a:lstStyle/>
          <a:p>
            <a:pPr/>
            <a:r>
              <a:t>Texte du titre</a:t>
            </a:r>
          </a:p>
        </p:txBody>
      </p:sp>
      <p:sp>
        <p:nvSpPr>
          <p:cNvPr id="12" name="Texte niveau 1…"/>
          <p:cNvSpPr txBox="1"/>
          <p:nvPr>
            <p:ph type="body" sz="quarter" idx="1"/>
          </p:nvPr>
        </p:nvSpPr>
        <p:spPr>
          <a:xfrm>
            <a:off x="1270000" y="5029200"/>
            <a:ext cx="10464800" cy="11303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pPr/>
            <a:r>
              <a:t>Texte niveau 1</a:t>
            </a:r>
          </a:p>
          <a:p>
            <a:pPr lvl="1"/>
            <a:r>
              <a:t>Texte niveau 2</a:t>
            </a:r>
          </a:p>
          <a:p>
            <a:pPr lvl="2"/>
            <a:r>
              <a:t>Texte niveau 3</a:t>
            </a:r>
          </a:p>
          <a:p>
            <a:pPr lvl="3"/>
            <a:r>
              <a:t>Texte niveau 4</a:t>
            </a:r>
          </a:p>
          <a:p>
            <a:pPr lvl="4"/>
            <a:r>
              <a:t>Texte niveau 5</a:t>
            </a:r>
          </a:p>
        </p:txBody>
      </p:sp>
      <p:sp>
        <p:nvSpPr>
          <p:cNvPr id="13" name="Numéro de diapositiv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itation">
    <p:spTree>
      <p:nvGrpSpPr>
        <p:cNvPr id="1" name=""/>
        <p:cNvGrpSpPr/>
        <p:nvPr/>
      </p:nvGrpSpPr>
      <p:grpSpPr>
        <a:xfrm>
          <a:off x="0" y="0"/>
          <a:ext cx="0" cy="0"/>
          <a:chOff x="0" y="0"/>
          <a:chExt cx="0" cy="0"/>
        </a:xfrm>
      </p:grpSpPr>
      <p:sp>
        <p:nvSpPr>
          <p:cNvPr id="93" name="-Gilles Allain"/>
          <p:cNvSpPr/>
          <p:nvPr>
            <p:ph type="body" sz="quarter" idx="21"/>
          </p:nvPr>
        </p:nvSpPr>
        <p:spPr>
          <a:xfrm>
            <a:off x="1270000" y="6362700"/>
            <a:ext cx="10464800" cy="533400"/>
          </a:xfrm>
          <a:prstGeom prst="rect">
            <a:avLst/>
          </a:prstGeom>
        </p:spPr>
        <p:txBody>
          <a:bodyPr anchor="t">
            <a:spAutoFit/>
          </a:bodyPr>
          <a:lstStyle>
            <a:lvl1pPr marL="0" indent="0" algn="ctr">
              <a:spcBef>
                <a:spcPts val="0"/>
              </a:spcBef>
              <a:buSzTx/>
              <a:buNone/>
              <a:defRPr b="1" sz="2800">
                <a:latin typeface="Helvetica"/>
                <a:ea typeface="Helvetica"/>
                <a:cs typeface="Helvetica"/>
                <a:sym typeface="Helvetica"/>
              </a:defRPr>
            </a:lvl1pPr>
          </a:lstStyle>
          <a:p>
            <a:pPr/>
            <a:r>
              <a:t>-Gilles Allain</a:t>
            </a:r>
          </a:p>
        </p:txBody>
      </p:sp>
      <p:sp>
        <p:nvSpPr>
          <p:cNvPr id="94" name="« Saisissez une citation ici. »"/>
          <p:cNvSpPr/>
          <p:nvPr>
            <p:ph type="body" sz="quarter" idx="22"/>
          </p:nvPr>
        </p:nvSpPr>
        <p:spPr>
          <a:xfrm>
            <a:off x="1270000" y="4254500"/>
            <a:ext cx="10464800" cy="711200"/>
          </a:xfrm>
          <a:prstGeom prst="rect">
            <a:avLst/>
          </a:prstGeom>
        </p:spPr>
        <p:txBody>
          <a:bodyPr>
            <a:spAutoFit/>
          </a:bodyPr>
          <a:lstStyle>
            <a:lvl1pPr marL="0" indent="0" algn="ctr">
              <a:spcBef>
                <a:spcPts val="2400"/>
              </a:spcBef>
              <a:buSzTx/>
              <a:buNone/>
              <a:defRPr sz="4000">
                <a:latin typeface="+mn-lt"/>
                <a:ea typeface="+mn-ea"/>
                <a:cs typeface="+mn-cs"/>
                <a:sym typeface="Helvetica Light"/>
              </a:defRPr>
            </a:lvl1pPr>
          </a:lstStyle>
          <a:p>
            <a:pPr/>
            <a:r>
              <a:t>« Saisissez une citation ici. »</a:t>
            </a:r>
          </a:p>
        </p:txBody>
      </p:sp>
      <p:sp>
        <p:nvSpPr>
          <p:cNvPr id="95" name="Numéro de diapositiv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p:spTree>
      <p:nvGrpSpPr>
        <p:cNvPr id="1" name=""/>
        <p:cNvGrpSpPr/>
        <p:nvPr/>
      </p:nvGrpSpPr>
      <p:grpSpPr>
        <a:xfrm>
          <a:off x="0" y="0"/>
          <a:ext cx="0" cy="0"/>
          <a:chOff x="0" y="0"/>
          <a:chExt cx="0" cy="0"/>
        </a:xfrm>
      </p:grpSpPr>
      <p:sp>
        <p:nvSpPr>
          <p:cNvPr id="102" name="Image"/>
          <p:cNvSpPr/>
          <p:nvPr>
            <p:ph type="pic" idx="21"/>
          </p:nvPr>
        </p:nvSpPr>
        <p:spPr>
          <a:xfrm>
            <a:off x="-812800" y="0"/>
            <a:ext cx="14630400" cy="9753600"/>
          </a:xfrm>
          <a:prstGeom prst="rect">
            <a:avLst/>
          </a:prstGeom>
        </p:spPr>
        <p:txBody>
          <a:bodyPr lIns="91439" tIns="45719" rIns="91439" bIns="45719" anchor="t">
            <a:noAutofit/>
          </a:bodyPr>
          <a:lstStyle/>
          <a:p>
            <a:pPr/>
          </a:p>
        </p:txBody>
      </p:sp>
      <p:sp>
        <p:nvSpPr>
          <p:cNvPr id="103" name="Numéro de diapositiv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Vierge">
    <p:spTree>
      <p:nvGrpSpPr>
        <p:cNvPr id="1" name=""/>
        <p:cNvGrpSpPr/>
        <p:nvPr/>
      </p:nvGrpSpPr>
      <p:grpSpPr>
        <a:xfrm>
          <a:off x="0" y="0"/>
          <a:ext cx="0" cy="0"/>
          <a:chOff x="0" y="0"/>
          <a:chExt cx="0" cy="0"/>
        </a:xfrm>
      </p:grpSpPr>
      <p:sp>
        <p:nvSpPr>
          <p:cNvPr id="110" name="Numéro de diapositiv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re et puces">
    <p:spTree>
      <p:nvGrpSpPr>
        <p:cNvPr id="1" name=""/>
        <p:cNvGrpSpPr/>
        <p:nvPr/>
      </p:nvGrpSpPr>
      <p:grpSpPr>
        <a:xfrm>
          <a:off x="0" y="0"/>
          <a:ext cx="0" cy="0"/>
          <a:chOff x="0" y="0"/>
          <a:chExt cx="0" cy="0"/>
        </a:xfrm>
      </p:grpSpPr>
      <p:sp>
        <p:nvSpPr>
          <p:cNvPr id="117" name="Texte du titre"/>
          <p:cNvSpPr txBox="1"/>
          <p:nvPr>
            <p:ph type="title"/>
          </p:nvPr>
        </p:nvSpPr>
        <p:spPr>
          <a:xfrm>
            <a:off x="1270000" y="254000"/>
            <a:ext cx="10464800" cy="2438400"/>
          </a:xfrm>
          <a:prstGeom prst="rect">
            <a:avLst/>
          </a:prstGeom>
        </p:spPr>
        <p:txBody>
          <a:bodyPr>
            <a:noAutofit/>
          </a:bodyPr>
          <a:lstStyle>
            <a:lvl1pPr>
              <a:defRPr sz="8400"/>
            </a:lvl1pPr>
          </a:lstStyle>
          <a:p>
            <a:pPr/>
            <a:r>
              <a:t>Texte du titre</a:t>
            </a:r>
          </a:p>
        </p:txBody>
      </p:sp>
      <p:sp>
        <p:nvSpPr>
          <p:cNvPr id="118" name="Texte niveau 1…"/>
          <p:cNvSpPr txBox="1"/>
          <p:nvPr>
            <p:ph type="body" idx="1"/>
          </p:nvPr>
        </p:nvSpPr>
        <p:spPr>
          <a:xfrm>
            <a:off x="1270000" y="2768600"/>
            <a:ext cx="10464800" cy="5715000"/>
          </a:xfrm>
          <a:prstGeom prst="rect">
            <a:avLst/>
          </a:prstGeom>
        </p:spPr>
        <p:txBody>
          <a:bodyPr>
            <a:noAutofit/>
          </a:bodyPr>
          <a:lstStyle>
            <a:lvl1pPr marL="889000" indent="-571500">
              <a:spcBef>
                <a:spcPts val="2400"/>
              </a:spcBef>
              <a:buSzPct val="171000"/>
              <a:defRPr sz="4200"/>
            </a:lvl1pPr>
            <a:lvl2pPr marL="1333500" indent="-571500">
              <a:spcBef>
                <a:spcPts val="2400"/>
              </a:spcBef>
              <a:buSzPct val="171000"/>
              <a:defRPr sz="4200"/>
            </a:lvl2pPr>
            <a:lvl3pPr marL="1778000" indent="-571500">
              <a:spcBef>
                <a:spcPts val="2400"/>
              </a:spcBef>
              <a:buSzPct val="171000"/>
              <a:defRPr sz="4200"/>
            </a:lvl3pPr>
            <a:lvl4pPr marL="2222500" indent="-571500">
              <a:spcBef>
                <a:spcPts val="2400"/>
              </a:spcBef>
              <a:buSzPct val="171000"/>
              <a:defRPr sz="4200"/>
            </a:lvl4pPr>
            <a:lvl5pPr marL="2667000" indent="-571500">
              <a:spcBef>
                <a:spcPts val="2400"/>
              </a:spcBef>
              <a:buSzPct val="171000"/>
              <a:defRPr sz="4200"/>
            </a:lvl5pPr>
          </a:lstStyle>
          <a:p>
            <a:pPr/>
            <a:r>
              <a:t>Texte niveau 1</a:t>
            </a:r>
          </a:p>
          <a:p>
            <a:pPr lvl="1"/>
            <a:r>
              <a:t>Texte niveau 2</a:t>
            </a:r>
          </a:p>
          <a:p>
            <a:pPr lvl="2"/>
            <a:r>
              <a:t>Texte niveau 3</a:t>
            </a:r>
          </a:p>
          <a:p>
            <a:pPr lvl="3"/>
            <a:r>
              <a:t>Texte niveau 4</a:t>
            </a:r>
          </a:p>
          <a:p>
            <a:pPr lvl="4"/>
            <a:r>
              <a:t>Texte niveau 5</a:t>
            </a:r>
          </a:p>
        </p:txBody>
      </p:sp>
      <p:sp>
        <p:nvSpPr>
          <p:cNvPr id="119" name="Numéro de diapositive"/>
          <p:cNvSpPr txBox="1"/>
          <p:nvPr>
            <p:ph type="sldNum" sz="quarter" idx="2"/>
          </p:nvPr>
        </p:nvSpPr>
        <p:spPr>
          <a:xfrm>
            <a:off x="6324600" y="9258300"/>
            <a:ext cx="342900" cy="368300"/>
          </a:xfrm>
          <a:prstGeom prst="rect">
            <a:avLst/>
          </a:prstGeom>
        </p:spPr>
        <p:txBody>
          <a:bodyPr/>
          <a:lstStyle>
            <a:lvl1pPr>
              <a:defRPr>
                <a:latin typeface="+mj-lt"/>
                <a:ea typeface="+mj-ea"/>
                <a:cs typeface="+mj-cs"/>
                <a:sym typeface="Gill Sans"/>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re et puces">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26" name="Texte du titre"/>
          <p:cNvSpPr txBox="1"/>
          <p:nvPr>
            <p:ph type="title"/>
          </p:nvPr>
        </p:nvSpPr>
        <p:spPr>
          <a:prstGeom prst="rect">
            <a:avLst/>
          </a:prstGeom>
        </p:spPr>
        <p:txBody>
          <a:bodyPr/>
          <a:lstStyle>
            <a:lvl1pPr>
              <a:defRPr>
                <a:latin typeface="+mn-lt"/>
                <a:ea typeface="+mn-ea"/>
                <a:cs typeface="+mn-cs"/>
                <a:sym typeface="Helvetica Light"/>
              </a:defRPr>
            </a:lvl1pPr>
          </a:lstStyle>
          <a:p>
            <a:pPr/>
            <a:r>
              <a:t>Texte du titre</a:t>
            </a:r>
          </a:p>
        </p:txBody>
      </p:sp>
      <p:sp>
        <p:nvSpPr>
          <p:cNvPr id="127" name="Texte niveau 1…"/>
          <p:cNvSpPr txBox="1"/>
          <p:nvPr>
            <p:ph type="body" idx="1"/>
          </p:nvPr>
        </p:nvSpPr>
        <p:spPr>
          <a:prstGeom prst="rect">
            <a:avLst/>
          </a:prstGeom>
        </p:spPr>
        <p:txBody>
          <a:bodyPr/>
          <a:lstStyle>
            <a:lvl1pPr>
              <a:defRPr>
                <a:latin typeface="+mn-lt"/>
                <a:ea typeface="+mn-ea"/>
                <a:cs typeface="+mn-cs"/>
                <a:sym typeface="Helvetica Light"/>
              </a:defRPr>
            </a:lvl1pPr>
            <a:lvl2pPr>
              <a:defRPr>
                <a:latin typeface="+mn-lt"/>
                <a:ea typeface="+mn-ea"/>
                <a:cs typeface="+mn-cs"/>
                <a:sym typeface="Helvetica Light"/>
              </a:defRPr>
            </a:lvl2pPr>
            <a:lvl3pPr>
              <a:defRPr>
                <a:latin typeface="+mn-lt"/>
                <a:ea typeface="+mn-ea"/>
                <a:cs typeface="+mn-cs"/>
                <a:sym typeface="Helvetica Light"/>
              </a:defRPr>
            </a:lvl3pPr>
            <a:lvl4pPr>
              <a:defRPr>
                <a:latin typeface="+mn-lt"/>
                <a:ea typeface="+mn-ea"/>
                <a:cs typeface="+mn-cs"/>
                <a:sym typeface="Helvetica Light"/>
              </a:defRPr>
            </a:lvl4pPr>
            <a:lvl5pPr>
              <a:defRPr>
                <a:latin typeface="+mn-lt"/>
                <a:ea typeface="+mn-ea"/>
                <a:cs typeface="+mn-cs"/>
                <a:sym typeface="Helvetica Light"/>
              </a:defRPr>
            </a:lvl5pPr>
          </a:lstStyle>
          <a:p>
            <a:pPr/>
            <a:r>
              <a:t>Texte niveau 1</a:t>
            </a:r>
          </a:p>
          <a:p>
            <a:pPr lvl="1"/>
            <a:r>
              <a:t>Texte niveau 2</a:t>
            </a:r>
          </a:p>
          <a:p>
            <a:pPr lvl="2"/>
            <a:r>
              <a:t>Texte niveau 3</a:t>
            </a:r>
          </a:p>
          <a:p>
            <a:pPr lvl="3"/>
            <a:r>
              <a:t>Texte niveau 4</a:t>
            </a:r>
          </a:p>
          <a:p>
            <a:pPr lvl="4"/>
            <a:r>
              <a:t>Texte niveau 5</a:t>
            </a:r>
          </a:p>
        </p:txBody>
      </p:sp>
      <p:sp>
        <p:nvSpPr>
          <p:cNvPr id="128" name="Numéro de diapositiv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re et puces copie 4">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35" name="Texte du titre"/>
          <p:cNvSpPr txBox="1"/>
          <p:nvPr>
            <p:ph type="title"/>
          </p:nvPr>
        </p:nvSpPr>
        <p:spPr>
          <a:xfrm>
            <a:off x="1270000" y="254000"/>
            <a:ext cx="10464800" cy="2438400"/>
          </a:xfrm>
          <a:prstGeom prst="rect">
            <a:avLst/>
          </a:prstGeom>
        </p:spPr>
        <p:txBody>
          <a:bodyPr lIns="38100" tIns="38100" rIns="38100" bIns="38100">
            <a:noAutofit/>
          </a:bodyPr>
          <a:lstStyle/>
          <a:p>
            <a:pPr/>
            <a:r>
              <a:t>Texte du titre</a:t>
            </a:r>
          </a:p>
        </p:txBody>
      </p:sp>
      <p:sp>
        <p:nvSpPr>
          <p:cNvPr id="136" name="Texte niveau 1…"/>
          <p:cNvSpPr txBox="1"/>
          <p:nvPr>
            <p:ph type="body" idx="1"/>
          </p:nvPr>
        </p:nvSpPr>
        <p:spPr>
          <a:xfrm>
            <a:off x="1270000" y="2768600"/>
            <a:ext cx="10464800" cy="5727700"/>
          </a:xfrm>
          <a:prstGeom prst="rect">
            <a:avLst/>
          </a:prstGeom>
        </p:spPr>
        <p:txBody>
          <a:bodyPr lIns="38100" tIns="38100" rIns="38100" bIns="38100">
            <a:noAutofit/>
          </a:bodyPr>
          <a:lstStyle>
            <a:lvl1pPr marL="698500" indent="-444500">
              <a:spcBef>
                <a:spcPts val="2300"/>
              </a:spcBef>
              <a:buSzPct val="171000"/>
              <a:defRPr sz="4000"/>
            </a:lvl1pPr>
            <a:lvl2pPr marL="1041400" indent="-444500">
              <a:spcBef>
                <a:spcPts val="2300"/>
              </a:spcBef>
              <a:buSzPct val="171000"/>
              <a:defRPr sz="4000"/>
            </a:lvl2pPr>
            <a:lvl3pPr marL="1384300" indent="-444500">
              <a:spcBef>
                <a:spcPts val="2300"/>
              </a:spcBef>
              <a:buSzPct val="171000"/>
              <a:defRPr sz="4000"/>
            </a:lvl3pPr>
            <a:lvl4pPr marL="1739900" indent="-444500">
              <a:spcBef>
                <a:spcPts val="2300"/>
              </a:spcBef>
              <a:buSzPct val="171000"/>
              <a:defRPr sz="4000"/>
            </a:lvl4pPr>
            <a:lvl5pPr marL="2082800" indent="-444500">
              <a:spcBef>
                <a:spcPts val="2300"/>
              </a:spcBef>
              <a:buSzPct val="171000"/>
              <a:defRPr sz="4000"/>
            </a:lvl5pPr>
          </a:lstStyle>
          <a:p>
            <a:pPr/>
            <a:r>
              <a:t>Texte niveau 1</a:t>
            </a:r>
          </a:p>
          <a:p>
            <a:pPr lvl="1"/>
            <a:r>
              <a:t>Texte niveau 2</a:t>
            </a:r>
          </a:p>
          <a:p>
            <a:pPr lvl="2"/>
            <a:r>
              <a:t>Texte niveau 3</a:t>
            </a:r>
          </a:p>
          <a:p>
            <a:pPr lvl="3"/>
            <a:r>
              <a:t>Texte niveau 4</a:t>
            </a:r>
          </a:p>
          <a:p>
            <a:pPr lvl="4"/>
            <a:r>
              <a:t>Texte niveau 5</a:t>
            </a:r>
          </a:p>
        </p:txBody>
      </p:sp>
      <p:sp>
        <p:nvSpPr>
          <p:cNvPr id="137" name="Numéro de diapositive"/>
          <p:cNvSpPr txBox="1"/>
          <p:nvPr>
            <p:ph type="sldNum" sz="quarter" idx="2"/>
          </p:nvPr>
        </p:nvSpPr>
        <p:spPr>
          <a:xfrm>
            <a:off x="6350000" y="9321800"/>
            <a:ext cx="292100" cy="317500"/>
          </a:xfrm>
          <a:prstGeom prst="rect">
            <a:avLst/>
          </a:prstGeom>
        </p:spPr>
        <p:txBody>
          <a:bodyPr lIns="38100" tIns="38100" rIns="38100" bIns="38100"/>
          <a:lstStyle>
            <a:lvl1pPr>
              <a:defRPr sz="1600">
                <a:latin typeface="+mj-lt"/>
                <a:ea typeface="+mj-ea"/>
                <a:cs typeface="+mj-cs"/>
                <a:sym typeface="Gill Sans"/>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Horizontale">
    <p:spTree>
      <p:nvGrpSpPr>
        <p:cNvPr id="1" name=""/>
        <p:cNvGrpSpPr/>
        <p:nvPr/>
      </p:nvGrpSpPr>
      <p:grpSpPr>
        <a:xfrm>
          <a:off x="0" y="0"/>
          <a:ext cx="0" cy="0"/>
          <a:chOff x="0" y="0"/>
          <a:chExt cx="0" cy="0"/>
        </a:xfrm>
      </p:grpSpPr>
      <p:sp>
        <p:nvSpPr>
          <p:cNvPr id="20" name="Image"/>
          <p:cNvSpPr/>
          <p:nvPr>
            <p:ph type="pic" idx="21"/>
          </p:nvPr>
        </p:nvSpPr>
        <p:spPr>
          <a:xfrm>
            <a:off x="1600200" y="330200"/>
            <a:ext cx="9779001" cy="6519334"/>
          </a:xfrm>
          <a:prstGeom prst="rect">
            <a:avLst/>
          </a:prstGeom>
        </p:spPr>
        <p:txBody>
          <a:bodyPr lIns="91439" tIns="45719" rIns="91439" bIns="45719" anchor="t">
            <a:noAutofit/>
          </a:bodyPr>
          <a:lstStyle/>
          <a:p>
            <a:pPr/>
          </a:p>
        </p:txBody>
      </p:sp>
      <p:sp>
        <p:nvSpPr>
          <p:cNvPr id="21" name="Texte du titre"/>
          <p:cNvSpPr txBox="1"/>
          <p:nvPr>
            <p:ph type="title"/>
          </p:nvPr>
        </p:nvSpPr>
        <p:spPr>
          <a:xfrm>
            <a:off x="1270000" y="6718300"/>
            <a:ext cx="10464800" cy="1422400"/>
          </a:xfrm>
          <a:prstGeom prst="rect">
            <a:avLst/>
          </a:prstGeom>
        </p:spPr>
        <p:txBody>
          <a:bodyPr anchor="b"/>
          <a:lstStyle/>
          <a:p>
            <a:pPr/>
            <a:r>
              <a:t>Texte du titre</a:t>
            </a:r>
          </a:p>
        </p:txBody>
      </p:sp>
      <p:sp>
        <p:nvSpPr>
          <p:cNvPr id="22" name="Texte niveau 1…"/>
          <p:cNvSpPr txBox="1"/>
          <p:nvPr>
            <p:ph type="body" sz="quarter" idx="1"/>
          </p:nvPr>
        </p:nvSpPr>
        <p:spPr>
          <a:xfrm>
            <a:off x="1270000" y="8191500"/>
            <a:ext cx="10464800" cy="12192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pPr/>
            <a:r>
              <a:t>Texte niveau 1</a:t>
            </a:r>
          </a:p>
          <a:p>
            <a:pPr lvl="1"/>
            <a:r>
              <a:t>Texte niveau 2</a:t>
            </a:r>
          </a:p>
          <a:p>
            <a:pPr lvl="2"/>
            <a:r>
              <a:t>Texte niveau 3</a:t>
            </a:r>
          </a:p>
          <a:p>
            <a:pPr lvl="3"/>
            <a:r>
              <a:t>Texte niveau 4</a:t>
            </a:r>
          </a:p>
          <a:p>
            <a:pPr lvl="4"/>
            <a:r>
              <a:t>Texte niveau 5</a:t>
            </a:r>
          </a:p>
        </p:txBody>
      </p:sp>
      <p:sp>
        <p:nvSpPr>
          <p:cNvPr id="23" name="Numéro de diapositiv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re - Centré">
    <p:spTree>
      <p:nvGrpSpPr>
        <p:cNvPr id="1" name=""/>
        <p:cNvGrpSpPr/>
        <p:nvPr/>
      </p:nvGrpSpPr>
      <p:grpSpPr>
        <a:xfrm>
          <a:off x="0" y="0"/>
          <a:ext cx="0" cy="0"/>
          <a:chOff x="0" y="0"/>
          <a:chExt cx="0" cy="0"/>
        </a:xfrm>
      </p:grpSpPr>
      <p:sp>
        <p:nvSpPr>
          <p:cNvPr id="30" name="Texte du titre"/>
          <p:cNvSpPr txBox="1"/>
          <p:nvPr>
            <p:ph type="title"/>
          </p:nvPr>
        </p:nvSpPr>
        <p:spPr>
          <a:xfrm>
            <a:off x="1270000" y="3225800"/>
            <a:ext cx="10464800" cy="3302000"/>
          </a:xfrm>
          <a:prstGeom prst="rect">
            <a:avLst/>
          </a:prstGeom>
        </p:spPr>
        <p:txBody>
          <a:bodyPr/>
          <a:lstStyle/>
          <a:p>
            <a:pPr/>
            <a:r>
              <a:t>Texte du titre</a:t>
            </a:r>
          </a:p>
        </p:txBody>
      </p:sp>
      <p:sp>
        <p:nvSpPr>
          <p:cNvPr id="31" name="Numéro de diapositiv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Verticale">
    <p:spTree>
      <p:nvGrpSpPr>
        <p:cNvPr id="1" name=""/>
        <p:cNvGrpSpPr/>
        <p:nvPr/>
      </p:nvGrpSpPr>
      <p:grpSpPr>
        <a:xfrm>
          <a:off x="0" y="0"/>
          <a:ext cx="0" cy="0"/>
          <a:chOff x="0" y="0"/>
          <a:chExt cx="0" cy="0"/>
        </a:xfrm>
      </p:grpSpPr>
      <p:sp>
        <p:nvSpPr>
          <p:cNvPr id="38" name="Image"/>
          <p:cNvSpPr/>
          <p:nvPr>
            <p:ph type="pic" sz="half" idx="21"/>
          </p:nvPr>
        </p:nvSpPr>
        <p:spPr>
          <a:xfrm>
            <a:off x="6642100" y="762000"/>
            <a:ext cx="5494867" cy="8242300"/>
          </a:xfrm>
          <a:prstGeom prst="rect">
            <a:avLst/>
          </a:prstGeom>
        </p:spPr>
        <p:txBody>
          <a:bodyPr lIns="91439" tIns="45719" rIns="91439" bIns="45719" anchor="t">
            <a:noAutofit/>
          </a:bodyPr>
          <a:lstStyle/>
          <a:p>
            <a:pPr/>
          </a:p>
        </p:txBody>
      </p:sp>
      <p:sp>
        <p:nvSpPr>
          <p:cNvPr id="39" name="Texte du titre"/>
          <p:cNvSpPr txBox="1"/>
          <p:nvPr>
            <p:ph type="title"/>
          </p:nvPr>
        </p:nvSpPr>
        <p:spPr>
          <a:xfrm>
            <a:off x="952500" y="762000"/>
            <a:ext cx="5334000" cy="4000500"/>
          </a:xfrm>
          <a:prstGeom prst="rect">
            <a:avLst/>
          </a:prstGeom>
        </p:spPr>
        <p:txBody>
          <a:bodyPr anchor="b"/>
          <a:lstStyle>
            <a:lvl1pPr>
              <a:defRPr sz="6000">
                <a:latin typeface="+mn-lt"/>
                <a:ea typeface="+mn-ea"/>
                <a:cs typeface="+mn-cs"/>
                <a:sym typeface="Helvetica Light"/>
              </a:defRPr>
            </a:lvl1pPr>
          </a:lstStyle>
          <a:p>
            <a:pPr/>
            <a:r>
              <a:t>Texte du titre</a:t>
            </a:r>
          </a:p>
        </p:txBody>
      </p:sp>
      <p:sp>
        <p:nvSpPr>
          <p:cNvPr id="40" name="Texte niveau 1…"/>
          <p:cNvSpPr txBox="1"/>
          <p:nvPr>
            <p:ph type="body" sz="quarter" idx="1"/>
          </p:nvPr>
        </p:nvSpPr>
        <p:spPr>
          <a:xfrm>
            <a:off x="952500" y="5003800"/>
            <a:ext cx="5334000" cy="40005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pPr/>
            <a:r>
              <a:t>Texte niveau 1</a:t>
            </a:r>
          </a:p>
          <a:p>
            <a:pPr lvl="1"/>
            <a:r>
              <a:t>Texte niveau 2</a:t>
            </a:r>
          </a:p>
          <a:p>
            <a:pPr lvl="2"/>
            <a:r>
              <a:t>Texte niveau 3</a:t>
            </a:r>
          </a:p>
          <a:p>
            <a:pPr lvl="3"/>
            <a:r>
              <a:t>Texte niveau 4</a:t>
            </a:r>
          </a:p>
          <a:p>
            <a:pPr lvl="4"/>
            <a:r>
              <a:t>Texte niveau 5</a:t>
            </a:r>
          </a:p>
        </p:txBody>
      </p:sp>
      <p:sp>
        <p:nvSpPr>
          <p:cNvPr id="41" name="Numéro de diapositiv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re - Haut">
    <p:spTree>
      <p:nvGrpSpPr>
        <p:cNvPr id="1" name=""/>
        <p:cNvGrpSpPr/>
        <p:nvPr/>
      </p:nvGrpSpPr>
      <p:grpSpPr>
        <a:xfrm>
          <a:off x="0" y="0"/>
          <a:ext cx="0" cy="0"/>
          <a:chOff x="0" y="0"/>
          <a:chExt cx="0" cy="0"/>
        </a:xfrm>
      </p:grpSpPr>
      <p:sp>
        <p:nvSpPr>
          <p:cNvPr id="48" name="Texte du titre"/>
          <p:cNvSpPr txBox="1"/>
          <p:nvPr>
            <p:ph type="title"/>
          </p:nvPr>
        </p:nvSpPr>
        <p:spPr>
          <a:prstGeom prst="rect">
            <a:avLst/>
          </a:prstGeom>
        </p:spPr>
        <p:txBody>
          <a:bodyPr/>
          <a:lstStyle/>
          <a:p>
            <a:pPr/>
            <a:r>
              <a:t>Texte du titre</a:t>
            </a:r>
          </a:p>
        </p:txBody>
      </p:sp>
      <p:sp>
        <p:nvSpPr>
          <p:cNvPr id="49" name="Numéro de diapositiv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re et puces">
    <p:spTree>
      <p:nvGrpSpPr>
        <p:cNvPr id="1" name=""/>
        <p:cNvGrpSpPr/>
        <p:nvPr/>
      </p:nvGrpSpPr>
      <p:grpSpPr>
        <a:xfrm>
          <a:off x="0" y="0"/>
          <a:ext cx="0" cy="0"/>
          <a:chOff x="0" y="0"/>
          <a:chExt cx="0" cy="0"/>
        </a:xfrm>
      </p:grpSpPr>
      <p:sp>
        <p:nvSpPr>
          <p:cNvPr id="56" name="Texte du titre"/>
          <p:cNvSpPr txBox="1"/>
          <p:nvPr>
            <p:ph type="title"/>
          </p:nvPr>
        </p:nvSpPr>
        <p:spPr>
          <a:prstGeom prst="rect">
            <a:avLst/>
          </a:prstGeom>
        </p:spPr>
        <p:txBody>
          <a:bodyPr/>
          <a:lstStyle/>
          <a:p>
            <a:pPr/>
            <a:r>
              <a:t>Texte du titre</a:t>
            </a:r>
          </a:p>
        </p:txBody>
      </p:sp>
      <p:sp>
        <p:nvSpPr>
          <p:cNvPr id="57" name="Texte niveau 1…"/>
          <p:cNvSpPr txBox="1"/>
          <p:nvPr>
            <p:ph type="body" idx="1"/>
          </p:nvPr>
        </p:nvSpPr>
        <p:spPr>
          <a:prstGeom prst="rect">
            <a:avLst/>
          </a:prstGeom>
        </p:spPr>
        <p:txBody>
          <a:bodyPr/>
          <a:lstStyle/>
          <a:p>
            <a:pPr/>
            <a:r>
              <a:t>Texte niveau 1</a:t>
            </a:r>
          </a:p>
          <a:p>
            <a:pPr lvl="1"/>
            <a:r>
              <a:t>Texte niveau 2</a:t>
            </a:r>
          </a:p>
          <a:p>
            <a:pPr lvl="2"/>
            <a:r>
              <a:t>Texte niveau 3</a:t>
            </a:r>
          </a:p>
          <a:p>
            <a:pPr lvl="3"/>
            <a:r>
              <a:t>Texte niveau 4</a:t>
            </a:r>
          </a:p>
          <a:p>
            <a:pPr lvl="4"/>
            <a:r>
              <a:t>Texte niveau 5</a:t>
            </a:r>
          </a:p>
        </p:txBody>
      </p:sp>
      <p:sp>
        <p:nvSpPr>
          <p:cNvPr id="58" name="Numéro de diapositiv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re, puces et photo">
    <p:spTree>
      <p:nvGrpSpPr>
        <p:cNvPr id="1" name=""/>
        <p:cNvGrpSpPr/>
        <p:nvPr/>
      </p:nvGrpSpPr>
      <p:grpSpPr>
        <a:xfrm>
          <a:off x="0" y="0"/>
          <a:ext cx="0" cy="0"/>
          <a:chOff x="0" y="0"/>
          <a:chExt cx="0" cy="0"/>
        </a:xfrm>
      </p:grpSpPr>
      <p:sp>
        <p:nvSpPr>
          <p:cNvPr id="65" name="Image"/>
          <p:cNvSpPr/>
          <p:nvPr>
            <p:ph type="pic" sz="half" idx="21"/>
          </p:nvPr>
        </p:nvSpPr>
        <p:spPr>
          <a:xfrm>
            <a:off x="6718300" y="1054100"/>
            <a:ext cx="5334000" cy="8001000"/>
          </a:xfrm>
          <a:prstGeom prst="rect">
            <a:avLst/>
          </a:prstGeom>
        </p:spPr>
        <p:txBody>
          <a:bodyPr lIns="91439" tIns="45719" rIns="91439" bIns="45719" anchor="t">
            <a:noAutofit/>
          </a:bodyPr>
          <a:lstStyle/>
          <a:p>
            <a:pPr/>
          </a:p>
        </p:txBody>
      </p:sp>
      <p:sp>
        <p:nvSpPr>
          <p:cNvPr id="66" name="Texte du titre"/>
          <p:cNvSpPr txBox="1"/>
          <p:nvPr>
            <p:ph type="title"/>
          </p:nvPr>
        </p:nvSpPr>
        <p:spPr>
          <a:prstGeom prst="rect">
            <a:avLst/>
          </a:prstGeom>
        </p:spPr>
        <p:txBody>
          <a:bodyPr/>
          <a:lstStyle/>
          <a:p>
            <a:pPr/>
            <a:r>
              <a:t>Texte du titre</a:t>
            </a:r>
          </a:p>
        </p:txBody>
      </p:sp>
      <p:sp>
        <p:nvSpPr>
          <p:cNvPr id="67" name="Texte niveau 1…"/>
          <p:cNvSpPr txBox="1"/>
          <p:nvPr>
            <p:ph type="body" sz="half" idx="1"/>
          </p:nvPr>
        </p:nvSpPr>
        <p:spPr>
          <a:xfrm>
            <a:off x="952500" y="2590800"/>
            <a:ext cx="5334000" cy="6286500"/>
          </a:xfrm>
          <a:prstGeom prst="rect">
            <a:avLst/>
          </a:prstGeom>
        </p:spPr>
        <p:txBody>
          <a:bodyPr/>
          <a:lstStyle>
            <a:lvl1pPr marL="381000" indent="-381000">
              <a:spcBef>
                <a:spcPts val="3800"/>
              </a:spcBef>
              <a:defRPr sz="2800">
                <a:latin typeface="+mn-lt"/>
                <a:ea typeface="+mn-ea"/>
                <a:cs typeface="+mn-cs"/>
                <a:sym typeface="Helvetica Light"/>
              </a:defRPr>
            </a:lvl1pPr>
            <a:lvl2pPr marL="762000" indent="-381000">
              <a:spcBef>
                <a:spcPts val="3800"/>
              </a:spcBef>
              <a:defRPr sz="2800">
                <a:latin typeface="+mn-lt"/>
                <a:ea typeface="+mn-ea"/>
                <a:cs typeface="+mn-cs"/>
                <a:sym typeface="Helvetica Light"/>
              </a:defRPr>
            </a:lvl2pPr>
            <a:lvl3pPr marL="1143000" indent="-381000">
              <a:spcBef>
                <a:spcPts val="3800"/>
              </a:spcBef>
              <a:defRPr sz="2800">
                <a:latin typeface="+mn-lt"/>
                <a:ea typeface="+mn-ea"/>
                <a:cs typeface="+mn-cs"/>
                <a:sym typeface="Helvetica Light"/>
              </a:defRPr>
            </a:lvl3pPr>
            <a:lvl4pPr marL="1524000" indent="-381000">
              <a:spcBef>
                <a:spcPts val="3800"/>
              </a:spcBef>
              <a:defRPr sz="2800">
                <a:latin typeface="+mn-lt"/>
                <a:ea typeface="+mn-ea"/>
                <a:cs typeface="+mn-cs"/>
                <a:sym typeface="Helvetica Light"/>
              </a:defRPr>
            </a:lvl4pPr>
            <a:lvl5pPr marL="1905000" indent="-381000">
              <a:spcBef>
                <a:spcPts val="3800"/>
              </a:spcBef>
              <a:defRPr sz="2800">
                <a:latin typeface="+mn-lt"/>
                <a:ea typeface="+mn-ea"/>
                <a:cs typeface="+mn-cs"/>
                <a:sym typeface="Helvetica Light"/>
              </a:defRPr>
            </a:lvl5pPr>
          </a:lstStyle>
          <a:p>
            <a:pPr/>
            <a:r>
              <a:t>Texte niveau 1</a:t>
            </a:r>
          </a:p>
          <a:p>
            <a:pPr lvl="1"/>
            <a:r>
              <a:t>Texte niveau 2</a:t>
            </a:r>
          </a:p>
          <a:p>
            <a:pPr lvl="2"/>
            <a:r>
              <a:t>Texte niveau 3</a:t>
            </a:r>
          </a:p>
          <a:p>
            <a:pPr lvl="3"/>
            <a:r>
              <a:t>Texte niveau 4</a:t>
            </a:r>
          </a:p>
          <a:p>
            <a:pPr lvl="4"/>
            <a:r>
              <a:t>Texte niveau 5</a:t>
            </a:r>
          </a:p>
        </p:txBody>
      </p:sp>
      <p:sp>
        <p:nvSpPr>
          <p:cNvPr id="68" name="Numéro de diapositiv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uces">
    <p:spTree>
      <p:nvGrpSpPr>
        <p:cNvPr id="1" name=""/>
        <p:cNvGrpSpPr/>
        <p:nvPr/>
      </p:nvGrpSpPr>
      <p:grpSpPr>
        <a:xfrm>
          <a:off x="0" y="0"/>
          <a:ext cx="0" cy="0"/>
          <a:chOff x="0" y="0"/>
          <a:chExt cx="0" cy="0"/>
        </a:xfrm>
      </p:grpSpPr>
      <p:sp>
        <p:nvSpPr>
          <p:cNvPr id="75" name="Texte niveau 1…"/>
          <p:cNvSpPr txBox="1"/>
          <p:nvPr>
            <p:ph type="body" idx="1"/>
          </p:nvPr>
        </p:nvSpPr>
        <p:spPr>
          <a:xfrm>
            <a:off x="952500" y="1270000"/>
            <a:ext cx="11099800" cy="7213600"/>
          </a:xfrm>
          <a:prstGeom prst="rect">
            <a:avLst/>
          </a:prstGeom>
        </p:spPr>
        <p:txBody>
          <a:bodyPr/>
          <a:lstStyle/>
          <a:p>
            <a:pPr/>
            <a:r>
              <a:t>Texte niveau 1</a:t>
            </a:r>
          </a:p>
          <a:p>
            <a:pPr lvl="1"/>
            <a:r>
              <a:t>Texte niveau 2</a:t>
            </a:r>
          </a:p>
          <a:p>
            <a:pPr lvl="2"/>
            <a:r>
              <a:t>Texte niveau 3</a:t>
            </a:r>
          </a:p>
          <a:p>
            <a:pPr lvl="3"/>
            <a:r>
              <a:t>Texte niveau 4</a:t>
            </a:r>
          </a:p>
          <a:p>
            <a:pPr lvl="4"/>
            <a:r>
              <a:t>Texte niveau 5</a:t>
            </a:r>
          </a:p>
        </p:txBody>
      </p:sp>
      <p:sp>
        <p:nvSpPr>
          <p:cNvPr id="76" name="Numéro de diapositiv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3">
    <p:spTree>
      <p:nvGrpSpPr>
        <p:cNvPr id="1" name=""/>
        <p:cNvGrpSpPr/>
        <p:nvPr/>
      </p:nvGrpSpPr>
      <p:grpSpPr>
        <a:xfrm>
          <a:off x="0" y="0"/>
          <a:ext cx="0" cy="0"/>
          <a:chOff x="0" y="0"/>
          <a:chExt cx="0" cy="0"/>
        </a:xfrm>
      </p:grpSpPr>
      <p:sp>
        <p:nvSpPr>
          <p:cNvPr id="83" name="Image"/>
          <p:cNvSpPr/>
          <p:nvPr>
            <p:ph type="pic" sz="quarter" idx="21"/>
          </p:nvPr>
        </p:nvSpPr>
        <p:spPr>
          <a:xfrm>
            <a:off x="6464300" y="5067300"/>
            <a:ext cx="5943600" cy="3962400"/>
          </a:xfrm>
          <a:prstGeom prst="rect">
            <a:avLst/>
          </a:prstGeom>
        </p:spPr>
        <p:txBody>
          <a:bodyPr lIns="91439" tIns="45719" rIns="91439" bIns="45719" anchor="t">
            <a:noAutofit/>
          </a:bodyPr>
          <a:lstStyle/>
          <a:p>
            <a:pPr/>
          </a:p>
        </p:txBody>
      </p:sp>
      <p:sp>
        <p:nvSpPr>
          <p:cNvPr id="84" name="Image"/>
          <p:cNvSpPr/>
          <p:nvPr>
            <p:ph type="pic" sz="quarter" idx="22"/>
          </p:nvPr>
        </p:nvSpPr>
        <p:spPr>
          <a:xfrm>
            <a:off x="6464300" y="762000"/>
            <a:ext cx="5848350" cy="3898900"/>
          </a:xfrm>
          <a:prstGeom prst="rect">
            <a:avLst/>
          </a:prstGeom>
        </p:spPr>
        <p:txBody>
          <a:bodyPr lIns="91439" tIns="45719" rIns="91439" bIns="45719" anchor="t">
            <a:noAutofit/>
          </a:bodyPr>
          <a:lstStyle/>
          <a:p>
            <a:pPr/>
          </a:p>
        </p:txBody>
      </p:sp>
      <p:sp>
        <p:nvSpPr>
          <p:cNvPr id="85" name="Image"/>
          <p:cNvSpPr/>
          <p:nvPr>
            <p:ph type="pic" sz="half" idx="23"/>
          </p:nvPr>
        </p:nvSpPr>
        <p:spPr>
          <a:xfrm>
            <a:off x="723900" y="723900"/>
            <a:ext cx="5638801" cy="8458200"/>
          </a:xfrm>
          <a:prstGeom prst="rect">
            <a:avLst/>
          </a:prstGeom>
        </p:spPr>
        <p:txBody>
          <a:bodyPr lIns="91439" tIns="45719" rIns="91439" bIns="45719" anchor="t">
            <a:noAutofit/>
          </a:bodyPr>
          <a:lstStyle/>
          <a:p>
            <a:pPr/>
          </a:p>
        </p:txBody>
      </p:sp>
      <p:sp>
        <p:nvSpPr>
          <p:cNvPr id="86" name="Numéro de diapositiv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 Id="rId9" Type="http://schemas.openxmlformats.org/officeDocument/2006/relationships/slideLayout" Target="../slideLayouts/slideLayout7.xml"/><Relationship Id="rId10" Type="http://schemas.openxmlformats.org/officeDocument/2006/relationships/slideLayout" Target="../slideLayouts/slideLayout8.xml"/><Relationship Id="rId11" Type="http://schemas.openxmlformats.org/officeDocument/2006/relationships/slideLayout" Target="../slideLayouts/slideLayout9.xml"/><Relationship Id="rId12" Type="http://schemas.openxmlformats.org/officeDocument/2006/relationships/slideLayout" Target="../slideLayouts/slideLayout10.xml"/><Relationship Id="rId13" Type="http://schemas.openxmlformats.org/officeDocument/2006/relationships/slideLayout" Target="../slideLayouts/slideLayout11.xml"/><Relationship Id="rId14" Type="http://schemas.openxmlformats.org/officeDocument/2006/relationships/slideLayout" Target="../slideLayouts/slideLayout12.xml"/><Relationship Id="rId15" Type="http://schemas.openxmlformats.org/officeDocument/2006/relationships/slideLayout" Target="../slideLayouts/slideLayout13.xml"/><Relationship Id="rId16" Type="http://schemas.openxmlformats.org/officeDocument/2006/relationships/slideLayout" Target="../slideLayouts/slideLayout14.xml"/><Relationship Id="rId17"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 name="Texte du titre"/>
          <p:cNvSpPr txBox="1"/>
          <p:nvPr>
            <p:ph type="title"/>
          </p:nvPr>
        </p:nvSpPr>
        <p:spPr>
          <a:xfrm>
            <a:off x="952500" y="406400"/>
            <a:ext cx="11099800" cy="21209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Texte du titre</a:t>
            </a:r>
          </a:p>
        </p:txBody>
      </p:sp>
      <p:sp>
        <p:nvSpPr>
          <p:cNvPr id="3" name="Texte niveau 1…"/>
          <p:cNvSpPr txBox="1"/>
          <p:nvPr>
            <p:ph type="body" idx="1"/>
          </p:nvPr>
        </p:nvSpPr>
        <p:spPr>
          <a:xfrm>
            <a:off x="952500" y="2590800"/>
            <a:ext cx="11099800" cy="62865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Texte niveau 1</a:t>
            </a:r>
          </a:p>
          <a:p>
            <a:pPr lvl="1"/>
            <a:r>
              <a:t>Texte niveau 2</a:t>
            </a:r>
          </a:p>
          <a:p>
            <a:pPr lvl="2"/>
            <a:r>
              <a:t>Texte niveau 3</a:t>
            </a:r>
          </a:p>
          <a:p>
            <a:pPr lvl="3"/>
            <a:r>
              <a:t>Texte niveau 4</a:t>
            </a:r>
          </a:p>
          <a:p>
            <a:pPr lvl="4"/>
            <a:r>
              <a:t>Texte niveau 5</a:t>
            </a:r>
          </a:p>
        </p:txBody>
      </p:sp>
      <p:sp>
        <p:nvSpPr>
          <p:cNvPr id="4" name="Numéro de diapositive"/>
          <p:cNvSpPr txBox="1"/>
          <p:nvPr>
            <p:ph type="sldNum" sz="quarter" idx="2"/>
          </p:nvPr>
        </p:nvSpPr>
        <p:spPr>
          <a:xfrm>
            <a:off x="6311798" y="9245600"/>
            <a:ext cx="368504" cy="381000"/>
          </a:xfrm>
          <a:prstGeom prst="rect">
            <a:avLst/>
          </a:prstGeom>
          <a:ln w="12700">
            <a:miter lim="400000"/>
          </a:ln>
        </p:spPr>
        <p:txBody>
          <a:bodyPr wrap="none" lIns="50800" tIns="50800" rIns="50800" bIns="50800">
            <a:spAutoFit/>
          </a:bodyPr>
          <a:lstStyle>
            <a:lvl1pPr>
              <a:defRPr sz="1800"/>
            </a:lvl1pPr>
          </a:lstStyle>
          <a:p>
            <a:pPr/>
            <a:fld id="{86CB4B4D-7CA3-9044-876B-883B54F8677D}" type="slidenum"/>
          </a:p>
        </p:txBody>
      </p:sp>
    </p:spTree>
  </p:cSld>
  <p:clrMap bg1="dk1" tx1="lt1" bg2="dk2" tx2="lt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 id="2147483662" r:id="rId16"/>
    <p:sldLayoutId id="2147483663" r:id="rId17"/>
  </p:sldLayoutIdLst>
  <p:transition xmlns:p14="http://schemas.microsoft.com/office/powerpoint/2010/main" spd="med" advClick="1"/>
  <p:txStyles>
    <p:titleStyle>
      <a:lvl1pPr marL="0" marR="0" indent="0" algn="ctr" defTabSz="584200" rtl="0" latinLnBrk="0">
        <a:lnSpc>
          <a:spcPct val="100000"/>
        </a:lnSpc>
        <a:spcBef>
          <a:spcPts val="0"/>
        </a:spcBef>
        <a:spcAft>
          <a:spcPts val="0"/>
        </a:spcAft>
        <a:buClrTx/>
        <a:buSzTx/>
        <a:buFontTx/>
        <a:buNone/>
        <a:tabLst/>
        <a:defRPr b="0" baseline="0" cap="none" i="0" spc="0" strike="noStrike" sz="8000" u="none">
          <a:solidFill>
            <a:srgbClr val="FFFFFF"/>
          </a:solidFill>
          <a:uFillTx/>
          <a:latin typeface="+mj-lt"/>
          <a:ea typeface="+mj-ea"/>
          <a:cs typeface="+mj-cs"/>
          <a:sym typeface="Gill Sans"/>
        </a:defRPr>
      </a:lvl1pPr>
      <a:lvl2pPr marL="0" marR="0" indent="228600" algn="ctr" defTabSz="584200" rtl="0" latinLnBrk="0">
        <a:lnSpc>
          <a:spcPct val="100000"/>
        </a:lnSpc>
        <a:spcBef>
          <a:spcPts val="0"/>
        </a:spcBef>
        <a:spcAft>
          <a:spcPts val="0"/>
        </a:spcAft>
        <a:buClrTx/>
        <a:buSzTx/>
        <a:buFontTx/>
        <a:buNone/>
        <a:tabLst/>
        <a:defRPr b="0" baseline="0" cap="none" i="0" spc="0" strike="noStrike" sz="8000" u="none">
          <a:solidFill>
            <a:srgbClr val="FFFFFF"/>
          </a:solidFill>
          <a:uFillTx/>
          <a:latin typeface="+mj-lt"/>
          <a:ea typeface="+mj-ea"/>
          <a:cs typeface="+mj-cs"/>
          <a:sym typeface="Gill Sans"/>
        </a:defRPr>
      </a:lvl2pPr>
      <a:lvl3pPr marL="0" marR="0" indent="457200" algn="ctr" defTabSz="584200" rtl="0" latinLnBrk="0">
        <a:lnSpc>
          <a:spcPct val="100000"/>
        </a:lnSpc>
        <a:spcBef>
          <a:spcPts val="0"/>
        </a:spcBef>
        <a:spcAft>
          <a:spcPts val="0"/>
        </a:spcAft>
        <a:buClrTx/>
        <a:buSzTx/>
        <a:buFontTx/>
        <a:buNone/>
        <a:tabLst/>
        <a:defRPr b="0" baseline="0" cap="none" i="0" spc="0" strike="noStrike" sz="8000" u="none">
          <a:solidFill>
            <a:srgbClr val="FFFFFF"/>
          </a:solidFill>
          <a:uFillTx/>
          <a:latin typeface="+mj-lt"/>
          <a:ea typeface="+mj-ea"/>
          <a:cs typeface="+mj-cs"/>
          <a:sym typeface="Gill Sans"/>
        </a:defRPr>
      </a:lvl3pPr>
      <a:lvl4pPr marL="0" marR="0" indent="685800" algn="ctr" defTabSz="584200" rtl="0" latinLnBrk="0">
        <a:lnSpc>
          <a:spcPct val="100000"/>
        </a:lnSpc>
        <a:spcBef>
          <a:spcPts val="0"/>
        </a:spcBef>
        <a:spcAft>
          <a:spcPts val="0"/>
        </a:spcAft>
        <a:buClrTx/>
        <a:buSzTx/>
        <a:buFontTx/>
        <a:buNone/>
        <a:tabLst/>
        <a:defRPr b="0" baseline="0" cap="none" i="0" spc="0" strike="noStrike" sz="8000" u="none">
          <a:solidFill>
            <a:srgbClr val="FFFFFF"/>
          </a:solidFill>
          <a:uFillTx/>
          <a:latin typeface="+mj-lt"/>
          <a:ea typeface="+mj-ea"/>
          <a:cs typeface="+mj-cs"/>
          <a:sym typeface="Gill Sans"/>
        </a:defRPr>
      </a:lvl4pPr>
      <a:lvl5pPr marL="0" marR="0" indent="914400" algn="ctr" defTabSz="584200" rtl="0" latinLnBrk="0">
        <a:lnSpc>
          <a:spcPct val="100000"/>
        </a:lnSpc>
        <a:spcBef>
          <a:spcPts val="0"/>
        </a:spcBef>
        <a:spcAft>
          <a:spcPts val="0"/>
        </a:spcAft>
        <a:buClrTx/>
        <a:buSzTx/>
        <a:buFontTx/>
        <a:buNone/>
        <a:tabLst/>
        <a:defRPr b="0" baseline="0" cap="none" i="0" spc="0" strike="noStrike" sz="8000" u="none">
          <a:solidFill>
            <a:srgbClr val="FFFFFF"/>
          </a:solidFill>
          <a:uFillTx/>
          <a:latin typeface="+mj-lt"/>
          <a:ea typeface="+mj-ea"/>
          <a:cs typeface="+mj-cs"/>
          <a:sym typeface="Gill Sans"/>
        </a:defRPr>
      </a:lvl5pPr>
      <a:lvl6pPr marL="0" marR="0" indent="1143000" algn="ctr" defTabSz="584200" rtl="0" latinLnBrk="0">
        <a:lnSpc>
          <a:spcPct val="100000"/>
        </a:lnSpc>
        <a:spcBef>
          <a:spcPts val="0"/>
        </a:spcBef>
        <a:spcAft>
          <a:spcPts val="0"/>
        </a:spcAft>
        <a:buClrTx/>
        <a:buSzTx/>
        <a:buFontTx/>
        <a:buNone/>
        <a:tabLst/>
        <a:defRPr b="0" baseline="0" cap="none" i="0" spc="0" strike="noStrike" sz="8000" u="none">
          <a:solidFill>
            <a:srgbClr val="FFFFFF"/>
          </a:solidFill>
          <a:uFillTx/>
          <a:latin typeface="+mj-lt"/>
          <a:ea typeface="+mj-ea"/>
          <a:cs typeface="+mj-cs"/>
          <a:sym typeface="Gill Sans"/>
        </a:defRPr>
      </a:lvl6pPr>
      <a:lvl7pPr marL="0" marR="0" indent="1371600" algn="ctr" defTabSz="584200" rtl="0" latinLnBrk="0">
        <a:lnSpc>
          <a:spcPct val="100000"/>
        </a:lnSpc>
        <a:spcBef>
          <a:spcPts val="0"/>
        </a:spcBef>
        <a:spcAft>
          <a:spcPts val="0"/>
        </a:spcAft>
        <a:buClrTx/>
        <a:buSzTx/>
        <a:buFontTx/>
        <a:buNone/>
        <a:tabLst/>
        <a:defRPr b="0" baseline="0" cap="none" i="0" spc="0" strike="noStrike" sz="8000" u="none">
          <a:solidFill>
            <a:srgbClr val="FFFFFF"/>
          </a:solidFill>
          <a:uFillTx/>
          <a:latin typeface="+mj-lt"/>
          <a:ea typeface="+mj-ea"/>
          <a:cs typeface="+mj-cs"/>
          <a:sym typeface="Gill Sans"/>
        </a:defRPr>
      </a:lvl7pPr>
      <a:lvl8pPr marL="0" marR="0" indent="1600200" algn="ctr" defTabSz="584200" rtl="0" latinLnBrk="0">
        <a:lnSpc>
          <a:spcPct val="100000"/>
        </a:lnSpc>
        <a:spcBef>
          <a:spcPts val="0"/>
        </a:spcBef>
        <a:spcAft>
          <a:spcPts val="0"/>
        </a:spcAft>
        <a:buClrTx/>
        <a:buSzTx/>
        <a:buFontTx/>
        <a:buNone/>
        <a:tabLst/>
        <a:defRPr b="0" baseline="0" cap="none" i="0" spc="0" strike="noStrike" sz="8000" u="none">
          <a:solidFill>
            <a:srgbClr val="FFFFFF"/>
          </a:solidFill>
          <a:uFillTx/>
          <a:latin typeface="+mj-lt"/>
          <a:ea typeface="+mj-ea"/>
          <a:cs typeface="+mj-cs"/>
          <a:sym typeface="Gill Sans"/>
        </a:defRPr>
      </a:lvl8pPr>
      <a:lvl9pPr marL="0" marR="0" indent="1828800" algn="ctr" defTabSz="584200" rtl="0" latinLnBrk="0">
        <a:lnSpc>
          <a:spcPct val="100000"/>
        </a:lnSpc>
        <a:spcBef>
          <a:spcPts val="0"/>
        </a:spcBef>
        <a:spcAft>
          <a:spcPts val="0"/>
        </a:spcAft>
        <a:buClrTx/>
        <a:buSzTx/>
        <a:buFontTx/>
        <a:buNone/>
        <a:tabLst/>
        <a:defRPr b="0" baseline="0" cap="none" i="0" spc="0" strike="noStrike" sz="8000" u="none">
          <a:solidFill>
            <a:srgbClr val="FFFFFF"/>
          </a:solidFill>
          <a:uFillTx/>
          <a:latin typeface="+mj-lt"/>
          <a:ea typeface="+mj-ea"/>
          <a:cs typeface="+mj-cs"/>
          <a:sym typeface="Gill Sans"/>
        </a:defRPr>
      </a:lvl9pPr>
    </p:titleStyle>
    <p:bodyStyle>
      <a:lvl1pPr marL="457200" marR="0" indent="-457200" algn="l" defTabSz="584200" rtl="0" latinLnBrk="0">
        <a:lnSpc>
          <a:spcPct val="100000"/>
        </a:lnSpc>
        <a:spcBef>
          <a:spcPts val="4200"/>
        </a:spcBef>
        <a:spcAft>
          <a:spcPts val="0"/>
        </a:spcAft>
        <a:buClrTx/>
        <a:buSzPct val="75000"/>
        <a:buFontTx/>
        <a:buChar char="•"/>
        <a:tabLst/>
        <a:defRPr b="0" baseline="0" cap="none" i="0" spc="0" strike="noStrike" sz="3800" u="none">
          <a:solidFill>
            <a:srgbClr val="FFFFFF"/>
          </a:solidFill>
          <a:uFillTx/>
          <a:latin typeface="+mj-lt"/>
          <a:ea typeface="+mj-ea"/>
          <a:cs typeface="+mj-cs"/>
          <a:sym typeface="Gill Sans"/>
        </a:defRPr>
      </a:lvl1pPr>
      <a:lvl2pPr marL="914400" marR="0" indent="-457200" algn="l" defTabSz="584200" rtl="0" latinLnBrk="0">
        <a:lnSpc>
          <a:spcPct val="100000"/>
        </a:lnSpc>
        <a:spcBef>
          <a:spcPts val="4200"/>
        </a:spcBef>
        <a:spcAft>
          <a:spcPts val="0"/>
        </a:spcAft>
        <a:buClrTx/>
        <a:buSzPct val="75000"/>
        <a:buFontTx/>
        <a:buChar char="•"/>
        <a:tabLst/>
        <a:defRPr b="0" baseline="0" cap="none" i="0" spc="0" strike="noStrike" sz="3800" u="none">
          <a:solidFill>
            <a:srgbClr val="FFFFFF"/>
          </a:solidFill>
          <a:uFillTx/>
          <a:latin typeface="+mj-lt"/>
          <a:ea typeface="+mj-ea"/>
          <a:cs typeface="+mj-cs"/>
          <a:sym typeface="Gill Sans"/>
        </a:defRPr>
      </a:lvl2pPr>
      <a:lvl3pPr marL="1371600" marR="0" indent="-457200" algn="l" defTabSz="584200" rtl="0" latinLnBrk="0">
        <a:lnSpc>
          <a:spcPct val="100000"/>
        </a:lnSpc>
        <a:spcBef>
          <a:spcPts val="4200"/>
        </a:spcBef>
        <a:spcAft>
          <a:spcPts val="0"/>
        </a:spcAft>
        <a:buClrTx/>
        <a:buSzPct val="75000"/>
        <a:buFontTx/>
        <a:buChar char="•"/>
        <a:tabLst/>
        <a:defRPr b="0" baseline="0" cap="none" i="0" spc="0" strike="noStrike" sz="3800" u="none">
          <a:solidFill>
            <a:srgbClr val="FFFFFF"/>
          </a:solidFill>
          <a:uFillTx/>
          <a:latin typeface="+mj-lt"/>
          <a:ea typeface="+mj-ea"/>
          <a:cs typeface="+mj-cs"/>
          <a:sym typeface="Gill Sans"/>
        </a:defRPr>
      </a:lvl3pPr>
      <a:lvl4pPr marL="1828800" marR="0" indent="-457200" algn="l" defTabSz="584200" rtl="0" latinLnBrk="0">
        <a:lnSpc>
          <a:spcPct val="100000"/>
        </a:lnSpc>
        <a:spcBef>
          <a:spcPts val="4200"/>
        </a:spcBef>
        <a:spcAft>
          <a:spcPts val="0"/>
        </a:spcAft>
        <a:buClrTx/>
        <a:buSzPct val="75000"/>
        <a:buFontTx/>
        <a:buChar char="•"/>
        <a:tabLst/>
        <a:defRPr b="0" baseline="0" cap="none" i="0" spc="0" strike="noStrike" sz="3800" u="none">
          <a:solidFill>
            <a:srgbClr val="FFFFFF"/>
          </a:solidFill>
          <a:uFillTx/>
          <a:latin typeface="+mj-lt"/>
          <a:ea typeface="+mj-ea"/>
          <a:cs typeface="+mj-cs"/>
          <a:sym typeface="Gill Sans"/>
        </a:defRPr>
      </a:lvl4pPr>
      <a:lvl5pPr marL="2286000" marR="0" indent="-457200" algn="l" defTabSz="584200" rtl="0" latinLnBrk="0">
        <a:lnSpc>
          <a:spcPct val="100000"/>
        </a:lnSpc>
        <a:spcBef>
          <a:spcPts val="4200"/>
        </a:spcBef>
        <a:spcAft>
          <a:spcPts val="0"/>
        </a:spcAft>
        <a:buClrTx/>
        <a:buSzPct val="75000"/>
        <a:buFontTx/>
        <a:buChar char="•"/>
        <a:tabLst/>
        <a:defRPr b="0" baseline="0" cap="none" i="0" spc="0" strike="noStrike" sz="3800" u="none">
          <a:solidFill>
            <a:srgbClr val="FFFFFF"/>
          </a:solidFill>
          <a:uFillTx/>
          <a:latin typeface="+mj-lt"/>
          <a:ea typeface="+mj-ea"/>
          <a:cs typeface="+mj-cs"/>
          <a:sym typeface="Gill Sans"/>
        </a:defRPr>
      </a:lvl5pPr>
      <a:lvl6pPr marL="2743200" marR="0" indent="-457200" algn="l" defTabSz="584200" rtl="0" latinLnBrk="0">
        <a:lnSpc>
          <a:spcPct val="100000"/>
        </a:lnSpc>
        <a:spcBef>
          <a:spcPts val="4200"/>
        </a:spcBef>
        <a:spcAft>
          <a:spcPts val="0"/>
        </a:spcAft>
        <a:buClrTx/>
        <a:buSzPct val="75000"/>
        <a:buFontTx/>
        <a:buChar char="•"/>
        <a:tabLst/>
        <a:defRPr b="0" baseline="0" cap="none" i="0" spc="0" strike="noStrike" sz="3800" u="none">
          <a:solidFill>
            <a:srgbClr val="FFFFFF"/>
          </a:solidFill>
          <a:uFillTx/>
          <a:latin typeface="+mj-lt"/>
          <a:ea typeface="+mj-ea"/>
          <a:cs typeface="+mj-cs"/>
          <a:sym typeface="Gill Sans"/>
        </a:defRPr>
      </a:lvl6pPr>
      <a:lvl7pPr marL="3200400" marR="0" indent="-457200" algn="l" defTabSz="584200" rtl="0" latinLnBrk="0">
        <a:lnSpc>
          <a:spcPct val="100000"/>
        </a:lnSpc>
        <a:spcBef>
          <a:spcPts val="4200"/>
        </a:spcBef>
        <a:spcAft>
          <a:spcPts val="0"/>
        </a:spcAft>
        <a:buClrTx/>
        <a:buSzPct val="75000"/>
        <a:buFontTx/>
        <a:buChar char="•"/>
        <a:tabLst/>
        <a:defRPr b="0" baseline="0" cap="none" i="0" spc="0" strike="noStrike" sz="3800" u="none">
          <a:solidFill>
            <a:srgbClr val="FFFFFF"/>
          </a:solidFill>
          <a:uFillTx/>
          <a:latin typeface="+mj-lt"/>
          <a:ea typeface="+mj-ea"/>
          <a:cs typeface="+mj-cs"/>
          <a:sym typeface="Gill Sans"/>
        </a:defRPr>
      </a:lvl7pPr>
      <a:lvl8pPr marL="3657600" marR="0" indent="-457200" algn="l" defTabSz="584200" rtl="0" latinLnBrk="0">
        <a:lnSpc>
          <a:spcPct val="100000"/>
        </a:lnSpc>
        <a:spcBef>
          <a:spcPts val="4200"/>
        </a:spcBef>
        <a:spcAft>
          <a:spcPts val="0"/>
        </a:spcAft>
        <a:buClrTx/>
        <a:buSzPct val="75000"/>
        <a:buFontTx/>
        <a:buChar char="•"/>
        <a:tabLst/>
        <a:defRPr b="0" baseline="0" cap="none" i="0" spc="0" strike="noStrike" sz="3800" u="none">
          <a:solidFill>
            <a:srgbClr val="FFFFFF"/>
          </a:solidFill>
          <a:uFillTx/>
          <a:latin typeface="+mj-lt"/>
          <a:ea typeface="+mj-ea"/>
          <a:cs typeface="+mj-cs"/>
          <a:sym typeface="Gill Sans"/>
        </a:defRPr>
      </a:lvl8pPr>
      <a:lvl9pPr marL="4114800" marR="0" indent="-457200" algn="l" defTabSz="584200" rtl="0" latinLnBrk="0">
        <a:lnSpc>
          <a:spcPct val="100000"/>
        </a:lnSpc>
        <a:spcBef>
          <a:spcPts val="4200"/>
        </a:spcBef>
        <a:spcAft>
          <a:spcPts val="0"/>
        </a:spcAft>
        <a:buClrTx/>
        <a:buSzPct val="75000"/>
        <a:buFontTx/>
        <a:buChar char="•"/>
        <a:tabLst/>
        <a:defRPr b="0" baseline="0" cap="none" i="0" spc="0" strike="noStrike" sz="3800" u="none">
          <a:solidFill>
            <a:srgbClr val="FFFFFF"/>
          </a:solidFill>
          <a:uFillTx/>
          <a:latin typeface="+mj-lt"/>
          <a:ea typeface="+mj-ea"/>
          <a:cs typeface="+mj-cs"/>
          <a:sym typeface="Gill Sans"/>
        </a:defRPr>
      </a:lvl9pPr>
    </p:bodyStyle>
    <p:otherStyle>
      <a:lvl1pPr marL="0" marR="0" indent="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Light"/>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tif"/></Relationships>

</file>

<file path=ppt/slides/_rels/slide10.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tif"/></Relationships>

</file>

<file path=ppt/slides/_rels/slide11.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tif"/></Relationships>

</file>

<file path=ppt/slides/_rels/slide12.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tif"/></Relationships>

</file>

<file path=ppt/slides/_rels/slide13.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tif"/></Relationships>

</file>

<file path=ppt/slides/_rels/slide14.xml.rels><?xml version="1.0" encoding="UTF-8"?>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5.jpeg"/></Relationships>

</file>

<file path=ppt/slides/_rels/slide2.xml.rels><?xml version="1.0" encoding="UTF-8"?>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2.tif"/></Relationships>

</file>

<file path=ppt/slides/_rels/slide3.xml.rels><?xml version="1.0" encoding="UTF-8"?>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3.jpeg"/></Relationships>

</file>

<file path=ppt/slides/_rels/slide4.xml.rels><?xml version="1.0" encoding="UTF-8"?>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4.jpeg"/></Relationships>

</file>

<file path=ppt/slides/_rels/slide5.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3.tif"/></Relationships>

</file>

<file path=ppt/slides/_rels/slide6.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3.tif"/><Relationship Id="rId3" Type="http://schemas.openxmlformats.org/officeDocument/2006/relationships/image" Target="../media/image4.tif"/></Relationships>

</file>

<file path=ppt/slides/_rels/slide7.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3.tif"/></Relationships>

</file>

<file path=ppt/slides/_rels/slide8.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tif"/></Relationships>

</file>

<file path=ppt/slides/_rels/slide9.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3.tif"/></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6" name="Difficultés liées à l’âge"/>
          <p:cNvSpPr txBox="1"/>
          <p:nvPr>
            <p:ph type="ctrTitle"/>
          </p:nvPr>
        </p:nvSpPr>
        <p:spPr>
          <a:xfrm>
            <a:off x="1270000" y="528538"/>
            <a:ext cx="10464800" cy="1262162"/>
          </a:xfrm>
          <a:prstGeom prst="rect">
            <a:avLst/>
          </a:prstGeom>
        </p:spPr>
        <p:txBody>
          <a:bodyPr/>
          <a:lstStyle/>
          <a:p>
            <a:pPr/>
            <a:r>
              <a:t>Difficultés liées à l’âge</a:t>
            </a:r>
          </a:p>
        </p:txBody>
      </p:sp>
      <p:pic>
        <p:nvPicPr>
          <p:cNvPr id="147" name="pasted-image.tif" descr="pasted-image.tif"/>
          <p:cNvPicPr>
            <a:picLocks noChangeAspect="1"/>
          </p:cNvPicPr>
          <p:nvPr/>
        </p:nvPicPr>
        <p:blipFill>
          <a:blip r:embed="rId2">
            <a:extLst/>
          </a:blip>
          <a:stretch>
            <a:fillRect/>
          </a:stretch>
        </p:blipFill>
        <p:spPr>
          <a:xfrm>
            <a:off x="7345" y="3008598"/>
            <a:ext cx="12990109" cy="3736404"/>
          </a:xfrm>
          <a:prstGeom prst="rect">
            <a:avLst/>
          </a:prstGeom>
          <a:ln w="12700">
            <a:miter lim="400000"/>
          </a:ln>
        </p:spPr>
      </p:pic>
      <p:sp>
        <p:nvSpPr>
          <p:cNvPr id="148" name="IEB Cursus 2024-25…"/>
          <p:cNvSpPr txBox="1"/>
          <p:nvPr/>
        </p:nvSpPr>
        <p:spPr>
          <a:xfrm>
            <a:off x="6851329" y="8523489"/>
            <a:ext cx="5745529" cy="9017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a:defRPr sz="2800">
                <a:latin typeface="+mj-lt"/>
                <a:ea typeface="+mj-ea"/>
                <a:cs typeface="+mj-cs"/>
                <a:sym typeface="Gill Sans"/>
              </a:defRPr>
            </a:pPr>
            <a:r>
              <a:t>IEB Cursus 2024-25</a:t>
            </a:r>
          </a:p>
          <a:p>
            <a:pPr>
              <a:defRPr i="1" sz="2800">
                <a:latin typeface="+mj-lt"/>
                <a:ea typeface="+mj-ea"/>
                <a:cs typeface="+mj-cs"/>
                <a:sym typeface="Gill Sans"/>
              </a:defRPr>
            </a:pPr>
            <a:r>
              <a:t>Formation accompagnement 2.2</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3" name="Bar Mitzvah"/>
          <p:cNvSpPr txBox="1"/>
          <p:nvPr>
            <p:ph type="title"/>
          </p:nvPr>
        </p:nvSpPr>
        <p:spPr>
          <a:prstGeom prst="rect">
            <a:avLst/>
          </a:prstGeom>
        </p:spPr>
        <p:txBody>
          <a:bodyPr/>
          <a:lstStyle/>
          <a:p>
            <a:pPr/>
            <a:r>
              <a:t>Bar Mitzvah</a:t>
            </a:r>
          </a:p>
        </p:txBody>
      </p:sp>
      <p:sp>
        <p:nvSpPr>
          <p:cNvPr id="234" name="La Bar Mitsvah (en hébreu, בר מצוה) est l'état de majorité religieuse acquis par les jeunes garçons Juifs, à 13 ans. Par extension, il désigne aussi la cérémonie facultative célébrant ce passage. L’équivalent féminin est la Bat Mitsvah, par laquelle la j"/>
          <p:cNvSpPr txBox="1"/>
          <p:nvPr>
            <p:ph type="body" idx="1"/>
          </p:nvPr>
        </p:nvSpPr>
        <p:spPr>
          <a:prstGeom prst="rect">
            <a:avLst/>
          </a:prstGeom>
        </p:spPr>
        <p:txBody>
          <a:bodyPr/>
          <a:lstStyle>
            <a:lvl1pPr marL="0" indent="0">
              <a:buSzTx/>
              <a:buNone/>
            </a:lvl1pPr>
          </a:lstStyle>
          <a:p>
            <a:pPr/>
            <a:r>
              <a:t>La Bar Mitsvah (en hébreu, בר מצוה) est l'état de majorité religieuse acquis par les jeunes garçons Juifs, à 13 ans. Par extension, il désigne aussi la cérémonie facultative célébrant ce passage. L’équivalent féminin est la Bat Mitsvah, par laquelle la jeune fille juive atteint sa majorité religieuse, à 12 ans. Une cérémonie peut être célébrée, généralement dans la sphère familiale ou de façon édulcorée pour les filles. Ces cérémonies sont d'apparition récente : elles remontent au XIVe siècle pour les garçons, et au XXe siècle pour les filles.</a:t>
            </a:r>
          </a:p>
        </p:txBody>
      </p:sp>
      <p:pic>
        <p:nvPicPr>
          <p:cNvPr id="235" name="Tranches d'age.tiff" descr="Tranches d'age.tiff"/>
          <p:cNvPicPr>
            <a:picLocks noChangeAspect="1"/>
          </p:cNvPicPr>
          <p:nvPr/>
        </p:nvPicPr>
        <p:blipFill>
          <a:blip r:embed="rId2">
            <a:extLst/>
          </a:blip>
          <a:stretch>
            <a:fillRect/>
          </a:stretch>
        </p:blipFill>
        <p:spPr>
          <a:xfrm>
            <a:off x="461370" y="406400"/>
            <a:ext cx="3039508" cy="2120900"/>
          </a:xfrm>
          <a:prstGeom prst="rect">
            <a:avLst/>
          </a:prstGeom>
          <a:ln w="25400">
            <a:miter lim="400000"/>
          </a:ln>
          <a:effectLst>
            <a:outerShdw sx="100000" sy="100000" kx="0" ky="0" algn="b" rotWithShape="0" blurRad="254000" dist="127000" dir="5400000">
              <a:srgbClr val="000000">
                <a:alpha val="70000"/>
              </a:srgbClr>
            </a:outerShdw>
          </a:effectLst>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med" advClick="1" p14:dur="1000">
        <p15:prstTrans prst="peelOff" invX="1"/>
      </p:transition>
    </mc:Choice>
    <mc:Choice xmlns:p14="http://schemas.microsoft.com/office/powerpoint/2010/main" Requires="p14">
      <p:transition spd="med" advClick="1" p14:dur="1000">
        <p:peelOff/>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7" name="Tranches de vie"/>
          <p:cNvSpPr txBox="1"/>
          <p:nvPr>
            <p:ph type="title"/>
          </p:nvPr>
        </p:nvSpPr>
        <p:spPr>
          <a:xfrm>
            <a:off x="2397323" y="406400"/>
            <a:ext cx="9654977" cy="2120900"/>
          </a:xfrm>
          <a:prstGeom prst="rect">
            <a:avLst/>
          </a:prstGeom>
        </p:spPr>
        <p:txBody>
          <a:bodyPr/>
          <a:lstStyle/>
          <a:p>
            <a:pPr/>
            <a:r>
              <a:t>Tranches de vie</a:t>
            </a:r>
          </a:p>
        </p:txBody>
      </p:sp>
      <p:sp>
        <p:nvSpPr>
          <p:cNvPr id="238" name="Je vous écris, enfants, parce que vos péchés vous sont pardonnés par son nom (1Jn 2.12). Je vous écris, petits enfants, parce que vous connaissez le Père.…"/>
          <p:cNvSpPr txBox="1"/>
          <p:nvPr>
            <p:ph type="body" idx="1"/>
          </p:nvPr>
        </p:nvSpPr>
        <p:spPr>
          <a:xfrm>
            <a:off x="910413" y="3053754"/>
            <a:ext cx="8569991" cy="6286501"/>
          </a:xfrm>
          <a:prstGeom prst="rect">
            <a:avLst/>
          </a:prstGeom>
        </p:spPr>
        <p:txBody>
          <a:bodyPr>
            <a:noAutofit/>
          </a:bodyPr>
          <a:lstStyle/>
          <a:p>
            <a:pPr marL="457200" indent="-457200">
              <a:spcBef>
                <a:spcPts val="0"/>
              </a:spcBef>
              <a:defRPr sz="3500"/>
            </a:pPr>
            <a:r>
              <a:rPr i="1"/>
              <a:t>Je vous écris, </a:t>
            </a:r>
            <a:r>
              <a:rPr b="1" i="1" u="sng"/>
              <a:t>enfants</a:t>
            </a:r>
            <a:r>
              <a:rPr i="1"/>
              <a:t>, parce que vos péchés vous sont pardonnés par son nom </a:t>
            </a:r>
            <a:r>
              <a:t>(1Jn 2.12).</a:t>
            </a:r>
            <a:r>
              <a:rPr i="1"/>
              <a:t> Je vous écris, </a:t>
            </a:r>
            <a:r>
              <a:rPr b="1" i="1"/>
              <a:t>petits enfants</a:t>
            </a:r>
            <a:r>
              <a:rPr i="1"/>
              <a:t>, parce que vous connaissez le Père.</a:t>
            </a:r>
            <a:endParaRPr i="1"/>
          </a:p>
          <a:p>
            <a:pPr marL="457200" indent="-457200">
              <a:spcBef>
                <a:spcPts val="0"/>
              </a:spcBef>
              <a:defRPr sz="3500"/>
            </a:pPr>
            <a:r>
              <a:rPr i="1"/>
              <a:t>Je vous écris, </a:t>
            </a:r>
            <a:r>
              <a:rPr b="1" i="1" u="sng"/>
              <a:t>jeunes gens</a:t>
            </a:r>
            <a:r>
              <a:rPr i="1"/>
              <a:t>, parce que vous avez vaincu le méchant… parce que vous êtes forts, et que la parole de Dieu demeure en vous, et que vous avez vaincu le méchant (1Jn 2.13-14).</a:t>
            </a:r>
          </a:p>
          <a:p>
            <a:pPr marL="457200" indent="-457200">
              <a:spcBef>
                <a:spcPts val="0"/>
              </a:spcBef>
              <a:defRPr sz="3500"/>
            </a:pPr>
            <a:r>
              <a:rPr i="1"/>
              <a:t>Je vous écris, </a:t>
            </a:r>
            <a:r>
              <a:rPr b="1" i="1" u="sng"/>
              <a:t>pères</a:t>
            </a:r>
            <a:r>
              <a:rPr i="1" u="sng"/>
              <a:t>,</a:t>
            </a:r>
            <a:r>
              <a:rPr i="1"/>
              <a:t> parce que vous connaissez celui qui est dès le commencement. </a:t>
            </a:r>
            <a:r>
              <a:t>(1Jn 2.13-14)</a:t>
            </a:r>
          </a:p>
        </p:txBody>
      </p:sp>
      <p:pic>
        <p:nvPicPr>
          <p:cNvPr id="239" name="Tranches d'age.tiff" descr="Tranches d'age.tiff"/>
          <p:cNvPicPr>
            <a:picLocks noChangeAspect="1"/>
          </p:cNvPicPr>
          <p:nvPr/>
        </p:nvPicPr>
        <p:blipFill>
          <a:blip r:embed="rId2">
            <a:extLst/>
          </a:blip>
          <a:stretch>
            <a:fillRect/>
          </a:stretch>
        </p:blipFill>
        <p:spPr>
          <a:xfrm>
            <a:off x="461370" y="406400"/>
            <a:ext cx="3039508" cy="2120900"/>
          </a:xfrm>
          <a:prstGeom prst="rect">
            <a:avLst/>
          </a:prstGeom>
          <a:ln w="25400">
            <a:miter lim="400000"/>
          </a:ln>
          <a:effectLst>
            <a:outerShdw sx="100000" sy="100000" kx="0" ky="0" algn="b" rotWithShape="0" blurRad="254000" dist="127000" dir="5400000">
              <a:srgbClr val="000000">
                <a:alpha val="70000"/>
              </a:srgbClr>
            </a:outerShdw>
          </a:effectLst>
        </p:spPr>
      </p:pic>
      <p:sp>
        <p:nvSpPr>
          <p:cNvPr id="240" name="de Jean"/>
          <p:cNvSpPr txBox="1"/>
          <p:nvPr/>
        </p:nvSpPr>
        <p:spPr>
          <a:xfrm>
            <a:off x="9071843" y="1879600"/>
            <a:ext cx="1466429" cy="660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i="1">
                <a:latin typeface="+mj-lt"/>
                <a:ea typeface="+mj-ea"/>
                <a:cs typeface="+mj-cs"/>
                <a:sym typeface="Gill Sans"/>
              </a:defRPr>
            </a:lvl1pPr>
          </a:lstStyle>
          <a:p>
            <a:pPr/>
            <a:r>
              <a:t>de Jean</a:t>
            </a:r>
          </a:p>
        </p:txBody>
      </p:sp>
      <p:sp>
        <p:nvSpPr>
          <p:cNvPr id="241" name="Enfant : règle, discipline et affection"/>
          <p:cNvSpPr/>
          <p:nvPr/>
        </p:nvSpPr>
        <p:spPr>
          <a:xfrm>
            <a:off x="10265463" y="3622710"/>
            <a:ext cx="2458661" cy="1270001"/>
          </a:xfrm>
          <a:prstGeom prst="rect">
            <a:avLst/>
          </a:prstGeom>
          <a:gradFill>
            <a:gsLst>
              <a:gs pos="0">
                <a:schemeClr val="accent1"/>
              </a:gs>
              <a:gs pos="100000">
                <a:schemeClr val="accent1">
                  <a:hueOff val="321132"/>
                  <a:satOff val="-12043"/>
                  <a:lumOff val="-7113"/>
                </a:schemeClr>
              </a:gs>
            </a:gsLst>
            <a:lin ang="5400000"/>
          </a:gradFill>
          <a:ln w="12700">
            <a:miter lim="400000"/>
          </a:ln>
          <a:effectLst>
            <a:outerShdw sx="100000" sy="100000" kx="0" ky="0" algn="b" rotWithShape="0" blurRad="76200" dist="0" dir="18900000">
              <a:srgbClr val="000000">
                <a:alpha val="80000"/>
              </a:srgbClr>
            </a:outerShdw>
          </a:effectLst>
          <a:extLst>
            <a:ext uri="{C572A759-6A51-4108-AA02-DFA0A04FC94B}">
              <ma14:wrappingTextBoxFlag xmlns:ma14="http://schemas.microsoft.com/office/mac/drawingml/2011/main" val="1"/>
            </a:ext>
          </a:extLst>
        </p:spPr>
        <p:txBody>
          <a:bodyPr lIns="50800" tIns="50800" rIns="50800" bIns="50800" anchor="ctr"/>
          <a:lstStyle>
            <a:lvl1pPr>
              <a:defRPr sz="2400">
                <a:effectLst>
                  <a:outerShdw sx="100000" sy="100000" kx="0" ky="0" algn="b" rotWithShape="0" blurRad="25400" dist="23998" dir="2700000">
                    <a:srgbClr val="000000">
                      <a:alpha val="31034"/>
                    </a:srgbClr>
                  </a:outerShdw>
                </a:effectLst>
                <a:latin typeface="+mj-lt"/>
                <a:ea typeface="+mj-ea"/>
                <a:cs typeface="+mj-cs"/>
                <a:sym typeface="Gill Sans"/>
              </a:defRPr>
            </a:lvl1pPr>
          </a:lstStyle>
          <a:p>
            <a:pPr/>
            <a:r>
              <a:t>Enfant : règle, discipline et affection</a:t>
            </a:r>
          </a:p>
        </p:txBody>
      </p:sp>
      <p:sp>
        <p:nvSpPr>
          <p:cNvPr id="242" name="Jeune adulte : modèle, progrès, confiance et piété"/>
          <p:cNvSpPr/>
          <p:nvPr/>
        </p:nvSpPr>
        <p:spPr>
          <a:xfrm>
            <a:off x="10262827" y="5477750"/>
            <a:ext cx="2463932" cy="1535381"/>
          </a:xfrm>
          <a:prstGeom prst="rect">
            <a:avLst/>
          </a:prstGeom>
          <a:gradFill>
            <a:gsLst>
              <a:gs pos="0">
                <a:schemeClr val="accent1"/>
              </a:gs>
              <a:gs pos="100000">
                <a:schemeClr val="accent1">
                  <a:hueOff val="321132"/>
                  <a:satOff val="-12043"/>
                  <a:lumOff val="-7113"/>
                </a:schemeClr>
              </a:gs>
            </a:gsLst>
            <a:lin ang="5400000"/>
          </a:gradFill>
          <a:ln w="12700">
            <a:miter lim="400000"/>
          </a:ln>
          <a:effectLst>
            <a:outerShdw sx="100000" sy="100000" kx="0" ky="0" algn="b" rotWithShape="0" blurRad="76200" dist="0" dir="18900000">
              <a:srgbClr val="000000">
                <a:alpha val="80000"/>
              </a:srgbClr>
            </a:outerShdw>
          </a:effectLst>
          <a:extLst>
            <a:ext uri="{C572A759-6A51-4108-AA02-DFA0A04FC94B}">
              <ma14:wrappingTextBoxFlag xmlns:ma14="http://schemas.microsoft.com/office/mac/drawingml/2011/main" val="1"/>
            </a:ext>
          </a:extLst>
        </p:spPr>
        <p:txBody>
          <a:bodyPr lIns="50800" tIns="50800" rIns="50800" bIns="50800" anchor="ctr"/>
          <a:lstStyle>
            <a:lvl1pPr>
              <a:defRPr sz="2400">
                <a:effectLst>
                  <a:outerShdw sx="100000" sy="100000" kx="0" ky="0" algn="b" rotWithShape="0" blurRad="25400" dist="23998" dir="2700000">
                    <a:srgbClr val="000000">
                      <a:alpha val="31034"/>
                    </a:srgbClr>
                  </a:outerShdw>
                </a:effectLst>
                <a:latin typeface="+mj-lt"/>
                <a:ea typeface="+mj-ea"/>
                <a:cs typeface="+mj-cs"/>
                <a:sym typeface="Gill Sans"/>
              </a:defRPr>
            </a:lvl1pPr>
          </a:lstStyle>
          <a:p>
            <a:pPr/>
            <a:r>
              <a:t>Jeune adulte : modèle, progrès, confiance et piété</a:t>
            </a:r>
          </a:p>
        </p:txBody>
      </p:sp>
      <p:sp>
        <p:nvSpPr>
          <p:cNvPr id="243" name="Retraité : gestion des échecs, détachement, conseil"/>
          <p:cNvSpPr/>
          <p:nvPr/>
        </p:nvSpPr>
        <p:spPr>
          <a:xfrm>
            <a:off x="10262827" y="7598171"/>
            <a:ext cx="2463932" cy="1535380"/>
          </a:xfrm>
          <a:prstGeom prst="rect">
            <a:avLst/>
          </a:prstGeom>
          <a:gradFill>
            <a:gsLst>
              <a:gs pos="0">
                <a:schemeClr val="accent1"/>
              </a:gs>
              <a:gs pos="100000">
                <a:schemeClr val="accent1">
                  <a:hueOff val="321132"/>
                  <a:satOff val="-12043"/>
                  <a:lumOff val="-7113"/>
                </a:schemeClr>
              </a:gs>
            </a:gsLst>
            <a:lin ang="5400000"/>
          </a:gradFill>
          <a:ln w="12700">
            <a:miter lim="400000"/>
          </a:ln>
          <a:effectLst>
            <a:outerShdw sx="100000" sy="100000" kx="0" ky="0" algn="b" rotWithShape="0" blurRad="76200" dist="0" dir="18900000">
              <a:srgbClr val="000000">
                <a:alpha val="80000"/>
              </a:srgbClr>
            </a:outerShdw>
          </a:effectLst>
          <a:extLst>
            <a:ext uri="{C572A759-6A51-4108-AA02-DFA0A04FC94B}">
              <ma14:wrappingTextBoxFlag xmlns:ma14="http://schemas.microsoft.com/office/mac/drawingml/2011/main" val="1"/>
            </a:ext>
          </a:extLst>
        </p:spPr>
        <p:txBody>
          <a:bodyPr lIns="50800" tIns="50800" rIns="50800" bIns="50800" anchor="ctr"/>
          <a:lstStyle>
            <a:lvl1pPr>
              <a:defRPr sz="2400">
                <a:effectLst>
                  <a:outerShdw sx="100000" sy="100000" kx="0" ky="0" algn="b" rotWithShape="0" blurRad="25400" dist="23998" dir="2700000">
                    <a:srgbClr val="000000">
                      <a:alpha val="31034"/>
                    </a:srgbClr>
                  </a:outerShdw>
                </a:effectLst>
                <a:latin typeface="+mj-lt"/>
                <a:ea typeface="+mj-ea"/>
                <a:cs typeface="+mj-cs"/>
                <a:sym typeface="Gill Sans"/>
              </a:defRPr>
            </a:lvl1pPr>
          </a:lstStyle>
          <a:p>
            <a:pPr/>
            <a:r>
              <a:t>Retraité : gestion des échecs, détachement, conseil</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med" advClick="1" p14:dur="1000">
        <p15:prstTrans prst="peelOff" invX="1"/>
      </p:transition>
    </mc:Choice>
    <mc:Choice xmlns:p14="http://schemas.microsoft.com/office/powerpoint/2010/main" Requires="p14">
      <p:transition spd="med" advClick="1" p14:dur="1000">
        <p:peelOff/>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24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el" backwards="0">
                                    <p:tmAbs val="0"/>
                                  </p:iterate>
                                  <p:childTnLst>
                                    <p:set>
                                      <p:cBhvr>
                                        <p:cTn id="10" fill="hold"/>
                                        <p:tgtEl>
                                          <p:spTgt spid="24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0" presetID="1" grpId="3" fill="hold">
                                  <p:stCondLst>
                                    <p:cond delay="0"/>
                                  </p:stCondLst>
                                  <p:iterate type="el" backwards="0">
                                    <p:tmAbs val="0"/>
                                  </p:iterate>
                                  <p:childTnLst>
                                    <p:set>
                                      <p:cBhvr>
                                        <p:cTn id="14" fill="hold"/>
                                        <p:tgtEl>
                                          <p:spTgt spid="24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41" grpId="1"/>
      <p:bldP build="whole" bldLvl="1" animBg="1" rev="0" advAuto="0" spid="243" grpId="3"/>
      <p:bldP build="whole" bldLvl="1" animBg="1" rev="0" advAuto="0" spid="242" grpId="2"/>
    </p:bldLst>
  </p:timing>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5" name="Tranches de vie"/>
          <p:cNvSpPr txBox="1"/>
          <p:nvPr>
            <p:ph type="title"/>
          </p:nvPr>
        </p:nvSpPr>
        <p:spPr>
          <a:xfrm>
            <a:off x="2397323" y="406400"/>
            <a:ext cx="9654977" cy="2120900"/>
          </a:xfrm>
          <a:prstGeom prst="rect">
            <a:avLst/>
          </a:prstGeom>
        </p:spPr>
        <p:txBody>
          <a:bodyPr/>
          <a:lstStyle/>
          <a:p>
            <a:pPr/>
            <a:r>
              <a:t>Tranches de vie</a:t>
            </a:r>
          </a:p>
        </p:txBody>
      </p:sp>
      <p:sp>
        <p:nvSpPr>
          <p:cNvPr id="246" name="Que les hommes âgés soient sobres, graves, sages, sains dans la foi, dans l’amour, dans la patience. De même, que les femmes âgées soient, dans toute leur manière d’être, comme il convient à de saintes femmes : ni médisantes, ni asservies à beaucoup de v"/>
          <p:cNvSpPr txBox="1"/>
          <p:nvPr>
            <p:ph type="body" idx="1"/>
          </p:nvPr>
        </p:nvSpPr>
        <p:spPr>
          <a:xfrm>
            <a:off x="952500" y="2738103"/>
            <a:ext cx="8844978" cy="6921434"/>
          </a:xfrm>
          <a:prstGeom prst="rect">
            <a:avLst/>
          </a:prstGeom>
        </p:spPr>
        <p:txBody>
          <a:bodyPr>
            <a:noAutofit/>
          </a:bodyPr>
          <a:lstStyle/>
          <a:p>
            <a:pPr marL="0" indent="0">
              <a:spcBef>
                <a:spcPts val="1500"/>
              </a:spcBef>
              <a:buSzTx/>
              <a:buNone/>
              <a:defRPr sz="3500"/>
            </a:pPr>
            <a:r>
              <a:t>Que </a:t>
            </a:r>
            <a:r>
              <a:rPr i="1"/>
              <a:t>les </a:t>
            </a:r>
            <a:r>
              <a:rPr b="1" i="1" u="sng"/>
              <a:t>hommes âgés</a:t>
            </a:r>
            <a:r>
              <a:rPr i="1"/>
              <a:t> soient sobres, graves, </a:t>
            </a:r>
            <a:r>
              <a:rPr i="1">
                <a:solidFill>
                  <a:schemeClr val="accent5">
                    <a:hueOff val="100859"/>
                    <a:satOff val="-13629"/>
                    <a:lumOff val="23879"/>
                  </a:schemeClr>
                </a:solidFill>
              </a:rPr>
              <a:t>sages</a:t>
            </a:r>
            <a:r>
              <a:rPr i="1"/>
              <a:t>, sains dans la foi, dans l’amour, dans la patience. De même, que </a:t>
            </a:r>
            <a:r>
              <a:rPr b="1" i="1" u="sng"/>
              <a:t>les femmes âgées</a:t>
            </a:r>
            <a:r>
              <a:rPr i="1"/>
              <a:t> soient, dans toute leur manière d’être, comme il convient à de saintes femmes : ni médisantes, ni asservies à beaucoup de vin, enseignant de bonnes choses, afin qu’elles </a:t>
            </a:r>
            <a:r>
              <a:rPr i="1">
                <a:solidFill>
                  <a:schemeClr val="accent5">
                    <a:hueOff val="100859"/>
                    <a:satOff val="-13629"/>
                    <a:lumOff val="23879"/>
                  </a:schemeClr>
                </a:solidFill>
              </a:rPr>
              <a:t>instruisent</a:t>
            </a:r>
            <a:r>
              <a:rPr i="1"/>
              <a:t> </a:t>
            </a:r>
            <a:r>
              <a:rPr b="1" i="1" u="sng"/>
              <a:t>les jeunes femmes</a:t>
            </a:r>
            <a:r>
              <a:rPr i="1"/>
              <a:t> à aimer leurs maris, à aimer leurs enfants, à être </a:t>
            </a:r>
            <a:r>
              <a:rPr i="1">
                <a:solidFill>
                  <a:schemeClr val="accent5">
                    <a:hueOff val="100859"/>
                    <a:satOff val="-13629"/>
                    <a:lumOff val="23879"/>
                  </a:schemeClr>
                </a:solidFill>
              </a:rPr>
              <a:t>sages</a:t>
            </a:r>
            <a:r>
              <a:rPr i="1"/>
              <a:t>, pures, occupées des soins de la maison, bonnes, soumises à leurs propres maris, afin que la parole de Dieu ne soit pas blasphémée. Exhorte de même </a:t>
            </a:r>
            <a:r>
              <a:rPr b="1" i="1" u="sng"/>
              <a:t>les jeunes hommes</a:t>
            </a:r>
            <a:r>
              <a:rPr i="1"/>
              <a:t> à être </a:t>
            </a:r>
            <a:r>
              <a:rPr i="1">
                <a:solidFill>
                  <a:schemeClr val="accent5">
                    <a:hueOff val="100859"/>
                    <a:satOff val="-13629"/>
                    <a:lumOff val="23879"/>
                  </a:schemeClr>
                </a:solidFill>
              </a:rPr>
              <a:t>sages</a:t>
            </a:r>
            <a:r>
              <a:rPr i="1"/>
              <a:t> (Ti 2.1-6)</a:t>
            </a:r>
          </a:p>
        </p:txBody>
      </p:sp>
      <p:pic>
        <p:nvPicPr>
          <p:cNvPr id="247" name="Tranches d'age.tiff" descr="Tranches d'age.tiff"/>
          <p:cNvPicPr>
            <a:picLocks noChangeAspect="1"/>
          </p:cNvPicPr>
          <p:nvPr/>
        </p:nvPicPr>
        <p:blipFill>
          <a:blip r:embed="rId2">
            <a:extLst/>
          </a:blip>
          <a:stretch>
            <a:fillRect/>
          </a:stretch>
        </p:blipFill>
        <p:spPr>
          <a:xfrm>
            <a:off x="461370" y="406400"/>
            <a:ext cx="3039508" cy="2120900"/>
          </a:xfrm>
          <a:prstGeom prst="rect">
            <a:avLst/>
          </a:prstGeom>
          <a:ln w="25400">
            <a:miter lim="400000"/>
          </a:ln>
          <a:effectLst>
            <a:outerShdw sx="100000" sy="100000" kx="0" ky="0" algn="b" rotWithShape="0" blurRad="254000" dist="127000" dir="5400000">
              <a:srgbClr val="000000">
                <a:alpha val="70000"/>
              </a:srgbClr>
            </a:outerShdw>
          </a:effectLst>
        </p:spPr>
      </p:pic>
      <p:sp>
        <p:nvSpPr>
          <p:cNvPr id="248" name="de Paul"/>
          <p:cNvSpPr txBox="1"/>
          <p:nvPr/>
        </p:nvSpPr>
        <p:spPr>
          <a:xfrm>
            <a:off x="8979611" y="1900643"/>
            <a:ext cx="1524634" cy="660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latin typeface="+mj-lt"/>
                <a:ea typeface="+mj-ea"/>
                <a:cs typeface="+mj-cs"/>
                <a:sym typeface="Gill Sans"/>
              </a:defRPr>
            </a:lvl1pPr>
          </a:lstStyle>
          <a:p>
            <a:pPr/>
            <a:r>
              <a:t>de Paul</a:t>
            </a:r>
          </a:p>
        </p:txBody>
      </p:sp>
      <p:sp>
        <p:nvSpPr>
          <p:cNvPr id="249" name="Jeune adulte : modèle, progrès, confiance et piété"/>
          <p:cNvSpPr/>
          <p:nvPr/>
        </p:nvSpPr>
        <p:spPr>
          <a:xfrm>
            <a:off x="10262827" y="6761396"/>
            <a:ext cx="2463932" cy="1264107"/>
          </a:xfrm>
          <a:prstGeom prst="rect">
            <a:avLst/>
          </a:prstGeom>
          <a:gradFill>
            <a:gsLst>
              <a:gs pos="0">
                <a:schemeClr val="accent1"/>
              </a:gs>
              <a:gs pos="100000">
                <a:schemeClr val="accent1">
                  <a:hueOff val="321132"/>
                  <a:satOff val="-12043"/>
                  <a:lumOff val="-7113"/>
                </a:schemeClr>
              </a:gs>
            </a:gsLst>
            <a:lin ang="5400000"/>
          </a:gradFill>
          <a:ln w="12700">
            <a:miter lim="400000"/>
          </a:ln>
          <a:effectLst>
            <a:outerShdw sx="100000" sy="100000" kx="0" ky="0" algn="b" rotWithShape="0" blurRad="76200" dist="0" dir="18900000">
              <a:srgbClr val="000000">
                <a:alpha val="80000"/>
              </a:srgbClr>
            </a:outerShdw>
          </a:effectLst>
          <a:extLst>
            <a:ext uri="{C572A759-6A51-4108-AA02-DFA0A04FC94B}">
              <ma14:wrappingTextBoxFlag xmlns:ma14="http://schemas.microsoft.com/office/mac/drawingml/2011/main" val="1"/>
            </a:ext>
          </a:extLst>
        </p:spPr>
        <p:txBody>
          <a:bodyPr lIns="50800" tIns="50800" rIns="50800" bIns="50800"/>
          <a:lstStyle>
            <a:lvl1pPr>
              <a:defRPr sz="2400">
                <a:effectLst>
                  <a:outerShdw sx="100000" sy="100000" kx="0" ky="0" algn="b" rotWithShape="0" blurRad="25400" dist="23998" dir="2700000">
                    <a:srgbClr val="000000">
                      <a:alpha val="31034"/>
                    </a:srgbClr>
                  </a:outerShdw>
                </a:effectLst>
                <a:latin typeface="+mj-lt"/>
                <a:ea typeface="+mj-ea"/>
                <a:cs typeface="+mj-cs"/>
                <a:sym typeface="Gill Sans"/>
              </a:defRPr>
            </a:lvl1pPr>
          </a:lstStyle>
          <a:p>
            <a:pPr/>
            <a:r>
              <a:t>Jeune adulte : modèle, progrès, confiance et piété</a:t>
            </a:r>
          </a:p>
        </p:txBody>
      </p:sp>
      <p:sp>
        <p:nvSpPr>
          <p:cNvPr id="250" name="Retraités : gestion des échecs, détachement, conseil"/>
          <p:cNvSpPr/>
          <p:nvPr/>
        </p:nvSpPr>
        <p:spPr>
          <a:xfrm>
            <a:off x="10262827" y="3729354"/>
            <a:ext cx="2463932" cy="1535381"/>
          </a:xfrm>
          <a:prstGeom prst="rect">
            <a:avLst/>
          </a:prstGeom>
          <a:gradFill>
            <a:gsLst>
              <a:gs pos="0">
                <a:schemeClr val="accent1"/>
              </a:gs>
              <a:gs pos="100000">
                <a:schemeClr val="accent1">
                  <a:hueOff val="321132"/>
                  <a:satOff val="-12043"/>
                  <a:lumOff val="-7113"/>
                </a:schemeClr>
              </a:gs>
            </a:gsLst>
            <a:lin ang="5400000"/>
          </a:gradFill>
          <a:ln w="12700">
            <a:miter lim="400000"/>
          </a:ln>
          <a:effectLst>
            <a:outerShdw sx="100000" sy="100000" kx="0" ky="0" algn="b" rotWithShape="0" blurRad="76200" dist="0" dir="18900000">
              <a:srgbClr val="000000">
                <a:alpha val="80000"/>
              </a:srgbClr>
            </a:outerShdw>
          </a:effectLst>
          <a:extLst>
            <a:ext uri="{C572A759-6A51-4108-AA02-DFA0A04FC94B}">
              <ma14:wrappingTextBoxFlag xmlns:ma14="http://schemas.microsoft.com/office/mac/drawingml/2011/main" val="1"/>
            </a:ext>
          </a:extLst>
        </p:spPr>
        <p:txBody>
          <a:bodyPr lIns="50800" tIns="50800" rIns="50800" bIns="50800" anchor="ctr"/>
          <a:lstStyle>
            <a:lvl1pPr>
              <a:defRPr sz="2400">
                <a:effectLst>
                  <a:outerShdw sx="100000" sy="100000" kx="0" ky="0" algn="b" rotWithShape="0" blurRad="25400" dist="23998" dir="2700000">
                    <a:srgbClr val="000000">
                      <a:alpha val="31034"/>
                    </a:srgbClr>
                  </a:outerShdw>
                </a:effectLst>
                <a:latin typeface="+mj-lt"/>
                <a:ea typeface="+mj-ea"/>
                <a:cs typeface="+mj-cs"/>
                <a:sym typeface="Gill Sans"/>
              </a:defRPr>
            </a:lvl1pPr>
          </a:lstStyle>
          <a:p>
            <a:pPr/>
            <a:r>
              <a:t>Retraités : gestion des échecs, détachement, conseil</a:t>
            </a:r>
          </a:p>
        </p:txBody>
      </p:sp>
    </p:spTree>
  </p:cSld>
  <p:clrMapOvr>
    <a:masterClrMapping/>
  </p:clrMapOvr>
  <mc:AlternateContent xmlns:mc="http://schemas.openxmlformats.org/markup-compatibility/2006">
    <mc:Choice xmlns:p14="http://schemas.microsoft.com/office/powerpoint/2010/main" Requires="p14">
      <p:transition spd="med" advClick="1" p14:dur="1000">
        <p14:flip dir="r"/>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25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el" backwards="0">
                                    <p:tmAbs val="0"/>
                                  </p:iterate>
                                  <p:childTnLst>
                                    <p:set>
                                      <p:cBhvr>
                                        <p:cTn id="10" fill="hold"/>
                                        <p:tgtEl>
                                          <p:spTgt spid="24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49" grpId="2"/>
      <p:bldP build="whole" bldLvl="1" animBg="1" rev="0" advAuto="0" spid="250" grpId="1"/>
    </p:bldLst>
  </p:timing>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2" name="Questions"/>
          <p:cNvSpPr txBox="1"/>
          <p:nvPr>
            <p:ph type="title"/>
          </p:nvPr>
        </p:nvSpPr>
        <p:spPr>
          <a:xfrm>
            <a:off x="952500" y="406400"/>
            <a:ext cx="9929466" cy="2120900"/>
          </a:xfrm>
          <a:prstGeom prst="rect">
            <a:avLst/>
          </a:prstGeom>
        </p:spPr>
        <p:txBody>
          <a:bodyPr/>
          <a:lstStyle/>
          <a:p>
            <a:pPr/>
            <a:r>
              <a:t>Questions</a:t>
            </a:r>
          </a:p>
        </p:txBody>
      </p:sp>
      <p:sp>
        <p:nvSpPr>
          <p:cNvPr id="253" name="Quelle est la tranche d’âge la plus facile ?…"/>
          <p:cNvSpPr txBox="1"/>
          <p:nvPr>
            <p:ph type="body" idx="1"/>
          </p:nvPr>
        </p:nvSpPr>
        <p:spPr>
          <a:prstGeom prst="rect">
            <a:avLst/>
          </a:prstGeom>
        </p:spPr>
        <p:txBody>
          <a:bodyPr/>
          <a:lstStyle/>
          <a:p>
            <a:pPr>
              <a:spcBef>
                <a:spcPts val="0"/>
              </a:spcBef>
            </a:pPr>
            <a:r>
              <a:t>Quelle est la tranche d’âge la plus facile ?</a:t>
            </a:r>
          </a:p>
          <a:p>
            <a:pPr>
              <a:spcBef>
                <a:spcPts val="0"/>
              </a:spcBef>
            </a:pPr>
            <a:r>
              <a:t>Quelle est la tranche d’âge la plus difficile ?</a:t>
            </a:r>
          </a:p>
          <a:p>
            <a:pPr>
              <a:spcBef>
                <a:spcPts val="0"/>
              </a:spcBef>
            </a:pPr>
            <a:r>
              <a:t>Faut-il forcément bien connaître les caractéristiques de sa tranche d’âge ?</a:t>
            </a:r>
          </a:p>
          <a:p>
            <a:pPr>
              <a:spcBef>
                <a:spcPts val="0"/>
              </a:spcBef>
            </a:pPr>
            <a:r>
              <a:t>Quelles sont les particularités à retenir de la tranche jeune adulte ?</a:t>
            </a:r>
          </a:p>
          <a:p>
            <a:pPr>
              <a:spcBef>
                <a:spcPts val="0"/>
              </a:spcBef>
            </a:pPr>
            <a:r>
              <a:t>Comment dois-je faire avec mon frère plus jeune, qui est encore ado ?</a:t>
            </a:r>
          </a:p>
          <a:p>
            <a:pPr>
              <a:spcBef>
                <a:spcPts val="0"/>
              </a:spcBef>
            </a:pPr>
            <a:r>
              <a:t>Et avec mes parents ?</a:t>
            </a:r>
          </a:p>
          <a:p>
            <a:pPr>
              <a:spcBef>
                <a:spcPts val="0"/>
              </a:spcBef>
            </a:pPr>
            <a:r>
              <a:t>Et dans l’église, et au travail ?</a:t>
            </a:r>
          </a:p>
        </p:txBody>
      </p:sp>
      <p:pic>
        <p:nvPicPr>
          <p:cNvPr id="254" name="Tranches d'age.tiff" descr="Tranches d'age.tiff"/>
          <p:cNvPicPr>
            <a:picLocks noChangeAspect="1"/>
          </p:cNvPicPr>
          <p:nvPr/>
        </p:nvPicPr>
        <p:blipFill>
          <a:blip r:embed="rId2">
            <a:extLst/>
          </a:blip>
          <a:stretch>
            <a:fillRect/>
          </a:stretch>
        </p:blipFill>
        <p:spPr>
          <a:xfrm>
            <a:off x="461370" y="406400"/>
            <a:ext cx="3039508" cy="2120900"/>
          </a:xfrm>
          <a:prstGeom prst="rect">
            <a:avLst/>
          </a:prstGeom>
          <a:ln w="25400">
            <a:miter lim="400000"/>
          </a:ln>
          <a:effectLst>
            <a:outerShdw sx="100000" sy="100000" kx="0" ky="0" algn="b" rotWithShape="0" blurRad="254000" dist="127000" dir="5400000">
              <a:srgbClr val="000000">
                <a:alpha val="70000"/>
              </a:srgbClr>
            </a:outerShdw>
          </a:effectLst>
        </p:spPr>
      </p:pic>
    </p:spTree>
  </p:cSld>
  <p:clrMapOvr>
    <a:masterClrMapping/>
  </p:clrMapOvr>
  <mc:AlternateContent xmlns:mc="http://schemas.openxmlformats.org/markup-compatibility/2006">
    <mc:Choice xmlns:p14="http://schemas.microsoft.com/office/powerpoint/2010/main" Requires="p14">
      <p:transition spd="med" advClick="1" p14:dur="1000">
        <p14:doors dir="vert"/>
      </p:transition>
    </mc:Choice>
    <mc:Fallback>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6" name="A retenir"/>
          <p:cNvSpPr txBox="1"/>
          <p:nvPr>
            <p:ph type="title"/>
          </p:nvPr>
        </p:nvSpPr>
        <p:spPr>
          <a:xfrm>
            <a:off x="-309157" y="611737"/>
            <a:ext cx="9653754" cy="2438401"/>
          </a:xfrm>
          <a:prstGeom prst="rect">
            <a:avLst/>
          </a:prstGeom>
        </p:spPr>
        <p:txBody>
          <a:bodyPr/>
          <a:lstStyle/>
          <a:p>
            <a:pPr/>
            <a:r>
              <a:t>A retenir</a:t>
            </a:r>
          </a:p>
        </p:txBody>
      </p:sp>
      <p:sp>
        <p:nvSpPr>
          <p:cNvPr id="257" name="Incertitude de l’adolescent…"/>
          <p:cNvSpPr txBox="1"/>
          <p:nvPr>
            <p:ph type="body" sz="half" idx="1"/>
          </p:nvPr>
        </p:nvSpPr>
        <p:spPr>
          <a:xfrm>
            <a:off x="876300" y="3314700"/>
            <a:ext cx="8930196" cy="4953000"/>
          </a:xfrm>
          <a:prstGeom prst="rect">
            <a:avLst/>
          </a:prstGeom>
        </p:spPr>
        <p:txBody>
          <a:bodyPr lIns="0" tIns="0" rIns="0" bIns="0" anchor="t"/>
          <a:lstStyle/>
          <a:p>
            <a:pPr marL="383540" marR="117043" indent="-342900" defTabSz="1168400">
              <a:spcBef>
                <a:spcPts val="0"/>
              </a:spcBef>
              <a:buSzPct val="125000"/>
              <a:defRPr spc="-66" sz="3300">
                <a:uFill>
                  <a:solidFill>
                    <a:srgbClr val="606060"/>
                  </a:solidFill>
                </a:uFill>
              </a:defRPr>
            </a:pPr>
            <a:r>
              <a:t>Incertitude de l’adolescent</a:t>
            </a:r>
          </a:p>
          <a:p>
            <a:pPr marL="383540" marR="117043" indent="-342900" defTabSz="1168400">
              <a:spcBef>
                <a:spcPts val="0"/>
              </a:spcBef>
              <a:buSzPct val="125000"/>
              <a:defRPr spc="-66" sz="3300">
                <a:uFill>
                  <a:solidFill>
                    <a:srgbClr val="606060"/>
                  </a:solidFill>
                </a:uFill>
              </a:defRPr>
            </a:pPr>
            <a:r>
              <a:t>Difficultés des parents avec les jeunes enfants</a:t>
            </a:r>
          </a:p>
          <a:p>
            <a:pPr marL="383540" marR="117043" indent="-342900" defTabSz="1168400">
              <a:spcBef>
                <a:spcPts val="0"/>
              </a:spcBef>
              <a:buSzPct val="125000"/>
              <a:buFont typeface="Gill Sans"/>
              <a:defRPr spc="-66" sz="3300">
                <a:uFill>
                  <a:solidFill>
                    <a:srgbClr val="606060"/>
                  </a:solidFill>
                </a:uFill>
              </a:defRPr>
            </a:pPr>
            <a:r>
              <a:t>Omniprésence ou absence des parents pour l’ado</a:t>
            </a:r>
            <a:endParaRPr u="sng"/>
          </a:p>
          <a:p>
            <a:pPr marL="383540" marR="117043" indent="-342900" defTabSz="1168400">
              <a:spcBef>
                <a:spcPts val="0"/>
              </a:spcBef>
              <a:buSzPct val="125000"/>
              <a:defRPr spc="-66" sz="3300">
                <a:uFill>
                  <a:solidFill>
                    <a:srgbClr val="606060"/>
                  </a:solidFill>
                </a:uFill>
              </a:defRPr>
            </a:pPr>
            <a:r>
              <a:rPr>
                <a:uFill>
                  <a:solidFill>
                    <a:srgbClr val="000000"/>
                  </a:solidFill>
                </a:uFill>
              </a:rPr>
              <a:t>Usure du jeune adulte</a:t>
            </a:r>
            <a:endParaRPr>
              <a:uFill>
                <a:solidFill>
                  <a:srgbClr val="000000"/>
                </a:solidFill>
              </a:uFill>
            </a:endParaRPr>
          </a:p>
          <a:p>
            <a:pPr marL="383540" marR="117043" indent="-342900" defTabSz="1168400">
              <a:spcBef>
                <a:spcPts val="0"/>
              </a:spcBef>
              <a:buSzPct val="125000"/>
              <a:defRPr spc="-66" sz="3300">
                <a:uFill>
                  <a:solidFill>
                    <a:srgbClr val="606060"/>
                  </a:solidFill>
                </a:uFill>
              </a:defRPr>
            </a:pPr>
            <a:r>
              <a:rPr>
                <a:uFill>
                  <a:solidFill>
                    <a:srgbClr val="000000"/>
                  </a:solidFill>
                </a:uFill>
              </a:rPr>
              <a:t>Place du jeune adulte dans l'église</a:t>
            </a:r>
            <a:endParaRPr u="sng">
              <a:uFill>
                <a:solidFill>
                  <a:srgbClr val="000000"/>
                </a:solidFill>
              </a:uFill>
            </a:endParaRPr>
          </a:p>
          <a:p>
            <a:pPr marL="383539" marR="117043" indent="-342899" defTabSz="1168400">
              <a:spcBef>
                <a:spcPts val="0"/>
              </a:spcBef>
              <a:buSzPct val="125000"/>
              <a:buFont typeface="Gill Sans"/>
              <a:defRPr spc="-66" sz="3300">
                <a:uFill>
                  <a:solidFill>
                    <a:srgbClr val="606060"/>
                  </a:solidFill>
                </a:uFill>
                <a:latin typeface="Times New Roman"/>
                <a:ea typeface="Times New Roman"/>
                <a:cs typeface="Times New Roman"/>
                <a:sym typeface="Times New Roman"/>
              </a:defRPr>
            </a:pPr>
            <a:r>
              <a:rPr>
                <a:uFill>
                  <a:solidFill>
                    <a:srgbClr val="000000"/>
                  </a:solidFill>
                </a:uFill>
                <a:latin typeface="+mj-lt"/>
                <a:ea typeface="+mj-ea"/>
                <a:cs typeface="+mj-cs"/>
                <a:sym typeface="Gill Sans"/>
              </a:rPr>
              <a:t>Cordon ombilical à couper</a:t>
            </a:r>
            <a:endParaRPr>
              <a:uFill>
                <a:solidFill>
                  <a:srgbClr val="000000"/>
                </a:solidFill>
              </a:uFill>
            </a:endParaRPr>
          </a:p>
          <a:p>
            <a:pPr marL="383540" marR="117043" indent="-342900" defTabSz="1168400">
              <a:spcBef>
                <a:spcPts val="0"/>
              </a:spcBef>
              <a:buSzPct val="125000"/>
              <a:defRPr spc="-66" sz="3300">
                <a:uFill>
                  <a:solidFill>
                    <a:srgbClr val="606060"/>
                  </a:solidFill>
                </a:uFill>
              </a:defRPr>
            </a:pPr>
            <a:r>
              <a:rPr>
                <a:uFill>
                  <a:solidFill>
                    <a:srgbClr val="000000"/>
                  </a:solidFill>
                </a:uFill>
              </a:rPr>
              <a:t>Sortir de la routine</a:t>
            </a:r>
          </a:p>
          <a:p>
            <a:pPr marL="383540" marR="117043" indent="-342900" defTabSz="1168400">
              <a:spcBef>
                <a:spcPts val="0"/>
              </a:spcBef>
              <a:buSzPct val="125000"/>
              <a:defRPr spc="-66" sz="3300">
                <a:uFill>
                  <a:solidFill>
                    <a:srgbClr val="606060"/>
                  </a:solidFill>
                </a:uFill>
              </a:defRPr>
            </a:pPr>
            <a:r>
              <a:t>Digérer les difficultés du jeune adulte</a:t>
            </a:r>
            <a:endParaRPr>
              <a:uFill>
                <a:solidFill>
                  <a:srgbClr val="FFFFFF"/>
                </a:solidFill>
              </a:uFill>
            </a:endParaRPr>
          </a:p>
          <a:p>
            <a:pPr marL="383540" marR="117043" indent="-342900" defTabSz="1168400">
              <a:spcBef>
                <a:spcPts val="0"/>
              </a:spcBef>
              <a:buSzPct val="125000"/>
              <a:defRPr spc="-66" sz="3300">
                <a:uFill>
                  <a:solidFill>
                    <a:srgbClr val="606060"/>
                  </a:solidFill>
                </a:uFill>
              </a:defRPr>
            </a:pPr>
            <a:r>
              <a:rPr>
                <a:uFill>
                  <a:solidFill>
                    <a:srgbClr val="FFFFFF"/>
                  </a:solidFill>
                </a:uFill>
              </a:rPr>
              <a:t>Organiser sa retraite</a:t>
            </a:r>
            <a:endParaRPr>
              <a:uFill>
                <a:solidFill>
                  <a:srgbClr val="FFFFFF"/>
                </a:solidFill>
              </a:uFill>
            </a:endParaRPr>
          </a:p>
          <a:p>
            <a:pPr marL="383540" marR="117043" indent="-342900" defTabSz="1168400">
              <a:spcBef>
                <a:spcPts val="0"/>
              </a:spcBef>
              <a:buSzPct val="125000"/>
              <a:defRPr spc="-66" sz="3300">
                <a:uFill>
                  <a:solidFill>
                    <a:srgbClr val="606060"/>
                  </a:solidFill>
                </a:uFill>
              </a:defRPr>
            </a:pPr>
            <a:r>
              <a:rPr>
                <a:uFill>
                  <a:solidFill>
                    <a:srgbClr val="FFFFFF"/>
                  </a:solidFill>
                </a:uFill>
              </a:rPr>
              <a:t>Vivre le manque, le divorce, la maladie…</a:t>
            </a:r>
          </a:p>
        </p:txBody>
      </p:sp>
      <p:sp>
        <p:nvSpPr>
          <p:cNvPr id="258" name="Cercle"/>
          <p:cNvSpPr/>
          <p:nvPr/>
        </p:nvSpPr>
        <p:spPr>
          <a:xfrm>
            <a:off x="774700" y="660400"/>
            <a:ext cx="1625600" cy="1625600"/>
          </a:xfrm>
          <a:prstGeom prst="ellipse">
            <a:avLst/>
          </a:prstGeom>
          <a:blipFill>
            <a:blip r:embed="rId2">
              <a:alphaModFix amt="75000"/>
            </a:blip>
          </a:blipFill>
          <a:ln w="12700">
            <a:miter lim="400000"/>
          </a:ln>
        </p:spPr>
        <p:txBody>
          <a:bodyPr lIns="38100" tIns="38100" rIns="38100" bIns="38100" anchor="ctr"/>
          <a:lstStyle/>
          <a:p>
            <a:pPr>
              <a:defRPr sz="2800">
                <a:effectLst>
                  <a:outerShdw sx="100000" sy="100000" kx="0" ky="0" algn="b" rotWithShape="0" blurRad="38100" dist="12700" dir="5400000">
                    <a:srgbClr val="000000">
                      <a:alpha val="50000"/>
                    </a:srgbClr>
                  </a:outerShdw>
                </a:effectLst>
                <a:latin typeface="+mj-lt"/>
                <a:ea typeface="+mj-ea"/>
                <a:cs typeface="+mj-cs"/>
                <a:sym typeface="Gill Sans"/>
              </a:defRPr>
            </a:pPr>
          </a:p>
        </p:txBody>
      </p:sp>
      <p:sp>
        <p:nvSpPr>
          <p:cNvPr id="259" name="Enfant : règle, discipline et affection"/>
          <p:cNvSpPr/>
          <p:nvPr/>
        </p:nvSpPr>
        <p:spPr>
          <a:xfrm>
            <a:off x="10265463" y="306690"/>
            <a:ext cx="2458661" cy="1270001"/>
          </a:xfrm>
          <a:prstGeom prst="rect">
            <a:avLst/>
          </a:prstGeom>
          <a:gradFill>
            <a:gsLst>
              <a:gs pos="0">
                <a:schemeClr val="accent1"/>
              </a:gs>
              <a:gs pos="100000">
                <a:schemeClr val="accent1">
                  <a:hueOff val="321132"/>
                  <a:satOff val="-12043"/>
                  <a:lumOff val="-7113"/>
                </a:schemeClr>
              </a:gs>
            </a:gsLst>
            <a:lin ang="5400000"/>
          </a:gradFill>
          <a:ln w="12700">
            <a:miter lim="400000"/>
          </a:ln>
          <a:effectLst>
            <a:outerShdw sx="100000" sy="100000" kx="0" ky="0" algn="b" rotWithShape="0" blurRad="76200" dist="0" dir="18900000">
              <a:srgbClr val="000000">
                <a:alpha val="80000"/>
              </a:srgbClr>
            </a:outerShdw>
          </a:effectLst>
          <a:extLst>
            <a:ext uri="{C572A759-6A51-4108-AA02-DFA0A04FC94B}">
              <ma14:wrappingTextBoxFlag xmlns:ma14="http://schemas.microsoft.com/office/mac/drawingml/2011/main" val="1"/>
            </a:ext>
          </a:extLst>
        </p:spPr>
        <p:txBody>
          <a:bodyPr lIns="50800" tIns="50800" rIns="50800" bIns="50800" anchor="ctr"/>
          <a:lstStyle>
            <a:lvl1pPr>
              <a:defRPr sz="2400">
                <a:effectLst>
                  <a:outerShdw sx="100000" sy="100000" kx="0" ky="0" algn="b" rotWithShape="0" blurRad="25400" dist="23998" dir="2700000">
                    <a:srgbClr val="000000">
                      <a:alpha val="31034"/>
                    </a:srgbClr>
                  </a:outerShdw>
                </a:effectLst>
                <a:latin typeface="+mj-lt"/>
                <a:ea typeface="+mj-ea"/>
                <a:cs typeface="+mj-cs"/>
                <a:sym typeface="Gill Sans"/>
              </a:defRPr>
            </a:lvl1pPr>
          </a:lstStyle>
          <a:p>
            <a:pPr/>
            <a:r>
              <a:t>Enfant : règle, discipline et affection</a:t>
            </a:r>
          </a:p>
        </p:txBody>
      </p:sp>
      <p:sp>
        <p:nvSpPr>
          <p:cNvPr id="260" name="Adolescent : présence, écoute, confiance et affection"/>
          <p:cNvSpPr/>
          <p:nvPr/>
        </p:nvSpPr>
        <p:spPr>
          <a:xfrm>
            <a:off x="10262827" y="1678005"/>
            <a:ext cx="2463932" cy="1535381"/>
          </a:xfrm>
          <a:prstGeom prst="rect">
            <a:avLst/>
          </a:prstGeom>
          <a:gradFill>
            <a:gsLst>
              <a:gs pos="0">
                <a:schemeClr val="accent1"/>
              </a:gs>
              <a:gs pos="100000">
                <a:schemeClr val="accent1">
                  <a:hueOff val="321132"/>
                  <a:satOff val="-12043"/>
                  <a:lumOff val="-7113"/>
                </a:schemeClr>
              </a:gs>
            </a:gsLst>
            <a:lin ang="5400000"/>
          </a:gradFill>
          <a:ln w="12700">
            <a:miter lim="400000"/>
          </a:ln>
          <a:effectLst>
            <a:outerShdw sx="100000" sy="100000" kx="0" ky="0" algn="b" rotWithShape="0" blurRad="76200" dist="0" dir="18900000">
              <a:srgbClr val="000000">
                <a:alpha val="80000"/>
              </a:srgbClr>
            </a:outerShdw>
          </a:effectLst>
          <a:extLst>
            <a:ext uri="{C572A759-6A51-4108-AA02-DFA0A04FC94B}">
              <ma14:wrappingTextBoxFlag xmlns:ma14="http://schemas.microsoft.com/office/mac/drawingml/2011/main" val="1"/>
            </a:ext>
          </a:extLst>
        </p:spPr>
        <p:txBody>
          <a:bodyPr lIns="50800" tIns="50800" rIns="50800" bIns="50800" anchor="ctr"/>
          <a:lstStyle>
            <a:lvl1pPr>
              <a:defRPr sz="2400">
                <a:effectLst>
                  <a:outerShdw sx="100000" sy="100000" kx="0" ky="0" algn="b" rotWithShape="0" blurRad="25400" dist="23998" dir="2700000">
                    <a:srgbClr val="000000">
                      <a:alpha val="31034"/>
                    </a:srgbClr>
                  </a:outerShdw>
                </a:effectLst>
                <a:latin typeface="+mj-lt"/>
                <a:ea typeface="+mj-ea"/>
                <a:cs typeface="+mj-cs"/>
                <a:sym typeface="Gill Sans"/>
              </a:defRPr>
            </a:lvl1pPr>
          </a:lstStyle>
          <a:p>
            <a:pPr/>
            <a:r>
              <a:t>Adolescent : présence, écoute, confiance et affection</a:t>
            </a:r>
          </a:p>
        </p:txBody>
      </p:sp>
      <p:sp>
        <p:nvSpPr>
          <p:cNvPr id="261" name="Jeune adulte : modèle, progrès, confiance et piété"/>
          <p:cNvSpPr/>
          <p:nvPr/>
        </p:nvSpPr>
        <p:spPr>
          <a:xfrm>
            <a:off x="10262827" y="3314700"/>
            <a:ext cx="2463932" cy="1535380"/>
          </a:xfrm>
          <a:prstGeom prst="rect">
            <a:avLst/>
          </a:prstGeom>
          <a:gradFill>
            <a:gsLst>
              <a:gs pos="0">
                <a:schemeClr val="accent1"/>
              </a:gs>
              <a:gs pos="100000">
                <a:schemeClr val="accent1">
                  <a:hueOff val="321132"/>
                  <a:satOff val="-12043"/>
                  <a:lumOff val="-7113"/>
                </a:schemeClr>
              </a:gs>
            </a:gsLst>
            <a:lin ang="5400000"/>
          </a:gradFill>
          <a:ln w="12700">
            <a:miter lim="400000"/>
          </a:ln>
          <a:effectLst>
            <a:outerShdw sx="100000" sy="100000" kx="0" ky="0" algn="b" rotWithShape="0" blurRad="76200" dist="0" dir="18900000">
              <a:srgbClr val="000000">
                <a:alpha val="80000"/>
              </a:srgbClr>
            </a:outerShdw>
          </a:effectLst>
          <a:extLst>
            <a:ext uri="{C572A759-6A51-4108-AA02-DFA0A04FC94B}">
              <ma14:wrappingTextBoxFlag xmlns:ma14="http://schemas.microsoft.com/office/mac/drawingml/2011/main" val="1"/>
            </a:ext>
          </a:extLst>
        </p:spPr>
        <p:txBody>
          <a:bodyPr lIns="50800" tIns="50800" rIns="50800" bIns="50800" anchor="ctr"/>
          <a:lstStyle>
            <a:lvl1pPr>
              <a:defRPr sz="2400">
                <a:effectLst>
                  <a:outerShdw sx="100000" sy="100000" kx="0" ky="0" algn="b" rotWithShape="0" blurRad="25400" dist="23998" dir="2700000">
                    <a:srgbClr val="000000">
                      <a:alpha val="31034"/>
                    </a:srgbClr>
                  </a:outerShdw>
                </a:effectLst>
                <a:latin typeface="+mj-lt"/>
                <a:ea typeface="+mj-ea"/>
                <a:cs typeface="+mj-cs"/>
                <a:sym typeface="Gill Sans"/>
              </a:defRPr>
            </a:lvl1pPr>
          </a:lstStyle>
          <a:p>
            <a:pPr/>
            <a:r>
              <a:t>Jeune adulte : modèle, progrès, confiance et piété</a:t>
            </a:r>
          </a:p>
        </p:txBody>
      </p:sp>
      <p:sp>
        <p:nvSpPr>
          <p:cNvPr id="262" name="Adulte : service pour Dieu, compétence et combat"/>
          <p:cNvSpPr/>
          <p:nvPr/>
        </p:nvSpPr>
        <p:spPr>
          <a:xfrm>
            <a:off x="10262827" y="4951394"/>
            <a:ext cx="2463932" cy="1535381"/>
          </a:xfrm>
          <a:prstGeom prst="rect">
            <a:avLst/>
          </a:prstGeom>
          <a:gradFill>
            <a:gsLst>
              <a:gs pos="0">
                <a:schemeClr val="accent1"/>
              </a:gs>
              <a:gs pos="100000">
                <a:schemeClr val="accent1">
                  <a:hueOff val="321132"/>
                  <a:satOff val="-12043"/>
                  <a:lumOff val="-7113"/>
                </a:schemeClr>
              </a:gs>
            </a:gsLst>
            <a:lin ang="5400000"/>
          </a:gradFill>
          <a:ln w="12700">
            <a:miter lim="400000"/>
          </a:ln>
          <a:effectLst>
            <a:outerShdw sx="100000" sy="100000" kx="0" ky="0" algn="b" rotWithShape="0" blurRad="76200" dist="0" dir="18900000">
              <a:srgbClr val="000000">
                <a:alpha val="80000"/>
              </a:srgbClr>
            </a:outerShdw>
          </a:effectLst>
          <a:extLst>
            <a:ext uri="{C572A759-6A51-4108-AA02-DFA0A04FC94B}">
              <ma14:wrappingTextBoxFlag xmlns:ma14="http://schemas.microsoft.com/office/mac/drawingml/2011/main" val="1"/>
            </a:ext>
          </a:extLst>
        </p:spPr>
        <p:txBody>
          <a:bodyPr lIns="50800" tIns="50800" rIns="50800" bIns="50800" anchor="ctr"/>
          <a:lstStyle>
            <a:lvl1pPr>
              <a:defRPr sz="2400">
                <a:effectLst>
                  <a:outerShdw sx="100000" sy="100000" kx="0" ky="0" algn="b" rotWithShape="0" blurRad="25400" dist="23998" dir="2700000">
                    <a:srgbClr val="000000">
                      <a:alpha val="31034"/>
                    </a:srgbClr>
                  </a:outerShdw>
                </a:effectLst>
                <a:latin typeface="+mj-lt"/>
                <a:ea typeface="+mj-ea"/>
                <a:cs typeface="+mj-cs"/>
                <a:sym typeface="Gill Sans"/>
              </a:defRPr>
            </a:lvl1pPr>
          </a:lstStyle>
          <a:p>
            <a:pPr/>
            <a:r>
              <a:t>Adulte : service pour Dieu, compétence et combat</a:t>
            </a:r>
          </a:p>
        </p:txBody>
      </p:sp>
      <p:sp>
        <p:nvSpPr>
          <p:cNvPr id="263" name="Retraité : gestion des échecs, détachement, conseil"/>
          <p:cNvSpPr/>
          <p:nvPr/>
        </p:nvSpPr>
        <p:spPr>
          <a:xfrm>
            <a:off x="10262827" y="6588089"/>
            <a:ext cx="2463932" cy="1535380"/>
          </a:xfrm>
          <a:prstGeom prst="rect">
            <a:avLst/>
          </a:prstGeom>
          <a:gradFill>
            <a:gsLst>
              <a:gs pos="0">
                <a:schemeClr val="accent1"/>
              </a:gs>
              <a:gs pos="100000">
                <a:schemeClr val="accent1">
                  <a:hueOff val="321132"/>
                  <a:satOff val="-12043"/>
                  <a:lumOff val="-7113"/>
                </a:schemeClr>
              </a:gs>
            </a:gsLst>
            <a:lin ang="5400000"/>
          </a:gradFill>
          <a:ln w="12700">
            <a:miter lim="400000"/>
          </a:ln>
          <a:effectLst>
            <a:outerShdw sx="100000" sy="100000" kx="0" ky="0" algn="b" rotWithShape="0" blurRad="76200" dist="0" dir="18900000">
              <a:srgbClr val="000000">
                <a:alpha val="80000"/>
              </a:srgbClr>
            </a:outerShdw>
          </a:effectLst>
          <a:extLst>
            <a:ext uri="{C572A759-6A51-4108-AA02-DFA0A04FC94B}">
              <ma14:wrappingTextBoxFlag xmlns:ma14="http://schemas.microsoft.com/office/mac/drawingml/2011/main" val="1"/>
            </a:ext>
          </a:extLst>
        </p:spPr>
        <p:txBody>
          <a:bodyPr lIns="50800" tIns="50800" rIns="50800" bIns="50800" anchor="ctr"/>
          <a:lstStyle>
            <a:lvl1pPr>
              <a:defRPr sz="2400">
                <a:effectLst>
                  <a:outerShdw sx="100000" sy="100000" kx="0" ky="0" algn="b" rotWithShape="0" blurRad="25400" dist="23998" dir="2700000">
                    <a:srgbClr val="000000">
                      <a:alpha val="31034"/>
                    </a:srgbClr>
                  </a:outerShdw>
                </a:effectLst>
                <a:latin typeface="+mj-lt"/>
                <a:ea typeface="+mj-ea"/>
                <a:cs typeface="+mj-cs"/>
                <a:sym typeface="Gill Sans"/>
              </a:defRPr>
            </a:lvl1pPr>
          </a:lstStyle>
          <a:p>
            <a:pPr/>
            <a:r>
              <a:t>Retraité : gestion des échecs, détachement, conseil</a:t>
            </a:r>
          </a:p>
        </p:txBody>
      </p:sp>
      <p:sp>
        <p:nvSpPr>
          <p:cNvPr id="264" name="Vieillard : sens de la vie"/>
          <p:cNvSpPr/>
          <p:nvPr/>
        </p:nvSpPr>
        <p:spPr>
          <a:xfrm>
            <a:off x="10262827" y="8224783"/>
            <a:ext cx="2463932" cy="1270001"/>
          </a:xfrm>
          <a:prstGeom prst="rect">
            <a:avLst/>
          </a:prstGeom>
          <a:gradFill>
            <a:gsLst>
              <a:gs pos="0">
                <a:schemeClr val="accent1"/>
              </a:gs>
              <a:gs pos="100000">
                <a:schemeClr val="accent1">
                  <a:hueOff val="321132"/>
                  <a:satOff val="-12043"/>
                  <a:lumOff val="-7113"/>
                </a:schemeClr>
              </a:gs>
            </a:gsLst>
            <a:lin ang="5400000"/>
          </a:gradFill>
          <a:ln w="12700">
            <a:miter lim="400000"/>
          </a:ln>
          <a:effectLst>
            <a:outerShdw sx="100000" sy="100000" kx="0" ky="0" algn="b" rotWithShape="0" blurRad="76200" dist="0" dir="18900000">
              <a:srgbClr val="000000">
                <a:alpha val="80000"/>
              </a:srgbClr>
            </a:outerShdw>
          </a:effectLst>
          <a:extLst>
            <a:ext uri="{C572A759-6A51-4108-AA02-DFA0A04FC94B}">
              <ma14:wrappingTextBoxFlag xmlns:ma14="http://schemas.microsoft.com/office/mac/drawingml/2011/main" val="1"/>
            </a:ext>
          </a:extLst>
        </p:spPr>
        <p:txBody>
          <a:bodyPr lIns="50800" tIns="50800" rIns="50800" bIns="50800" anchor="ctr"/>
          <a:lstStyle>
            <a:lvl1pPr>
              <a:defRPr sz="2400">
                <a:effectLst>
                  <a:outerShdw sx="100000" sy="100000" kx="0" ky="0" algn="b" rotWithShape="0" blurRad="25400" dist="23998" dir="2700000">
                    <a:srgbClr val="000000">
                      <a:alpha val="31034"/>
                    </a:srgbClr>
                  </a:outerShdw>
                </a:effectLst>
                <a:latin typeface="+mj-lt"/>
                <a:ea typeface="+mj-ea"/>
                <a:cs typeface="+mj-cs"/>
                <a:sym typeface="Gill Sans"/>
              </a:defRPr>
            </a:lvl1pPr>
          </a:lstStyle>
          <a:p>
            <a:pPr/>
            <a:r>
              <a:t>Vieillard : sens de la vie</a:t>
            </a:r>
          </a:p>
        </p:txBody>
      </p:sp>
    </p:spTree>
  </p:cSld>
  <p:clrMapOvr>
    <a:masterClrMapping/>
  </p:clrMapOvr>
  <mc:AlternateContent xmlns:mc="http://schemas.openxmlformats.org/markup-compatibility/2006">
    <mc:Choice xmlns:p14="http://schemas.microsoft.com/office/powerpoint/2010/main" Requires="p14">
      <p:transition spd="med" advClick="1" p14:dur="1000">
        <p14:doors dir="vert"/>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25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el" backwards="0">
                                    <p:tmAbs val="0"/>
                                  </p:iterate>
                                  <p:childTnLst>
                                    <p:set>
                                      <p:cBhvr>
                                        <p:cTn id="10" fill="hold"/>
                                        <p:tgtEl>
                                          <p:spTgt spid="26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0" presetID="1" grpId="3" fill="hold">
                                  <p:stCondLst>
                                    <p:cond delay="0"/>
                                  </p:stCondLst>
                                  <p:iterate type="el" backwards="0">
                                    <p:tmAbs val="0"/>
                                  </p:iterate>
                                  <p:childTnLst>
                                    <p:set>
                                      <p:cBhvr>
                                        <p:cTn id="14" fill="hold"/>
                                        <p:tgtEl>
                                          <p:spTgt spid="26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Class="entr" nodeType="clickEffect" presetSubtype="0" presetID="1" grpId="4" fill="hold">
                                  <p:stCondLst>
                                    <p:cond delay="0"/>
                                  </p:stCondLst>
                                  <p:iterate type="el" backwards="0">
                                    <p:tmAbs val="0"/>
                                  </p:iterate>
                                  <p:childTnLst>
                                    <p:set>
                                      <p:cBhvr>
                                        <p:cTn id="18" fill="hold"/>
                                        <p:tgtEl>
                                          <p:spTgt spid="26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Class="entr" nodeType="clickEffect" presetSubtype="0" presetID="1" grpId="5" fill="hold">
                                  <p:stCondLst>
                                    <p:cond delay="0"/>
                                  </p:stCondLst>
                                  <p:iterate type="el" backwards="0">
                                    <p:tmAbs val="0"/>
                                  </p:iterate>
                                  <p:childTnLst>
                                    <p:set>
                                      <p:cBhvr>
                                        <p:cTn id="22" fill="hold"/>
                                        <p:tgtEl>
                                          <p:spTgt spid="26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Class="entr" nodeType="clickEffect" presetSubtype="0" presetID="1" grpId="6" fill="hold">
                                  <p:stCondLst>
                                    <p:cond delay="0"/>
                                  </p:stCondLst>
                                  <p:iterate type="el" backwards="0">
                                    <p:tmAbs val="0"/>
                                  </p:iterate>
                                  <p:childTnLst>
                                    <p:set>
                                      <p:cBhvr>
                                        <p:cTn id="26" fill="hold"/>
                                        <p:tgtEl>
                                          <p:spTgt spid="26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61" grpId="3"/>
      <p:bldP build="whole" bldLvl="1" animBg="1" rev="0" advAuto="0" spid="262" grpId="4"/>
      <p:bldP build="whole" bldLvl="1" animBg="1" rev="0" advAuto="0" spid="259" grpId="1"/>
      <p:bldP build="whole" bldLvl="1" animBg="1" rev="0" advAuto="0" spid="263" grpId="5"/>
      <p:bldP build="whole" bldLvl="1" animBg="1" rev="0" advAuto="0" spid="264" grpId="6"/>
      <p:bldP build="whole" bldLvl="1" animBg="1" rev="0" advAuto="0" spid="260" grpId="2"/>
    </p:bldLst>
  </p:timing>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0" name="Objectifs"/>
          <p:cNvSpPr txBox="1"/>
          <p:nvPr>
            <p:ph type="title"/>
          </p:nvPr>
        </p:nvSpPr>
        <p:spPr>
          <a:xfrm>
            <a:off x="952500" y="911026"/>
            <a:ext cx="11099800" cy="2120901"/>
          </a:xfrm>
          <a:prstGeom prst="rect">
            <a:avLst/>
          </a:prstGeom>
        </p:spPr>
        <p:txBody>
          <a:bodyPr/>
          <a:lstStyle>
            <a:lvl1pPr>
              <a:defRPr>
                <a:latin typeface="+mj-lt"/>
                <a:ea typeface="+mj-ea"/>
                <a:cs typeface="+mj-cs"/>
                <a:sym typeface="Gill Sans"/>
              </a:defRPr>
            </a:lvl1pPr>
          </a:lstStyle>
          <a:p>
            <a:pPr/>
            <a:r>
              <a:t>Objectifs</a:t>
            </a:r>
          </a:p>
        </p:txBody>
      </p:sp>
      <p:sp>
        <p:nvSpPr>
          <p:cNvPr id="151" name="Prendre sa place dans le temps de Dieu…"/>
          <p:cNvSpPr txBox="1"/>
          <p:nvPr>
            <p:ph type="body" idx="1"/>
          </p:nvPr>
        </p:nvSpPr>
        <p:spPr>
          <a:prstGeom prst="rect">
            <a:avLst/>
          </a:prstGeom>
        </p:spPr>
        <p:txBody>
          <a:bodyPr/>
          <a:lstStyle/>
          <a:p>
            <a:pPr marL="0" indent="0" algn="ctr">
              <a:spcBef>
                <a:spcPts val="0"/>
              </a:spcBef>
              <a:buSzTx/>
              <a:buNone/>
              <a:defRPr>
                <a:latin typeface="+mj-lt"/>
                <a:ea typeface="+mj-ea"/>
                <a:cs typeface="+mj-cs"/>
                <a:sym typeface="Gill Sans"/>
              </a:defRPr>
            </a:pPr>
            <a:r>
              <a:t>Prendre sa place dans le temps de Dieu</a:t>
            </a:r>
          </a:p>
          <a:p>
            <a:pPr marL="0" indent="0" algn="ctr">
              <a:spcBef>
                <a:spcPts val="0"/>
              </a:spcBef>
              <a:buSzTx/>
              <a:buNone/>
              <a:defRPr>
                <a:latin typeface="+mj-lt"/>
                <a:ea typeface="+mj-ea"/>
                <a:cs typeface="+mj-cs"/>
                <a:sym typeface="Gill Sans"/>
              </a:defRPr>
            </a:pPr>
            <a:r>
              <a:t>Être entre stress et légèreté</a:t>
            </a:r>
          </a:p>
          <a:p>
            <a:pPr marL="0" indent="0" algn="ctr">
              <a:spcBef>
                <a:spcPts val="0"/>
              </a:spcBef>
              <a:buSzTx/>
              <a:buNone/>
              <a:defRPr>
                <a:latin typeface="+mj-lt"/>
                <a:ea typeface="+mj-ea"/>
                <a:cs typeface="+mj-cs"/>
                <a:sym typeface="Gill Sans"/>
              </a:defRPr>
            </a:pPr>
            <a:r>
              <a:t>Conduire les autres à la bonne vitesse</a:t>
            </a:r>
          </a:p>
        </p:txBody>
      </p:sp>
      <p:pic>
        <p:nvPicPr>
          <p:cNvPr id="152" name="pasted-image.tiff" descr="pasted-image.tiff"/>
          <p:cNvPicPr>
            <a:picLocks noChangeAspect="1"/>
          </p:cNvPicPr>
          <p:nvPr/>
        </p:nvPicPr>
        <p:blipFill>
          <a:blip r:embed="rId2">
            <a:extLst/>
          </a:blip>
          <a:stretch>
            <a:fillRect/>
          </a:stretch>
        </p:blipFill>
        <p:spPr>
          <a:xfrm>
            <a:off x="177800" y="177800"/>
            <a:ext cx="4014077" cy="3587331"/>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med" advClick="1" p14:dur="1000">
        <p14:flip dir="r"/>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4" name="Difficultés"/>
          <p:cNvSpPr txBox="1"/>
          <p:nvPr>
            <p:ph type="title"/>
          </p:nvPr>
        </p:nvSpPr>
        <p:spPr>
          <a:xfrm>
            <a:off x="719011" y="843214"/>
            <a:ext cx="7619215" cy="2438401"/>
          </a:xfrm>
          <a:prstGeom prst="rect">
            <a:avLst/>
          </a:prstGeom>
        </p:spPr>
        <p:txBody>
          <a:bodyPr/>
          <a:lstStyle/>
          <a:p>
            <a:pPr/>
            <a:r>
              <a:t>Difficultés</a:t>
            </a:r>
          </a:p>
        </p:txBody>
      </p:sp>
      <p:sp>
        <p:nvSpPr>
          <p:cNvPr id="155" name="Incertitude de l’adolescent…"/>
          <p:cNvSpPr txBox="1"/>
          <p:nvPr>
            <p:ph type="body" idx="1"/>
          </p:nvPr>
        </p:nvSpPr>
        <p:spPr>
          <a:xfrm>
            <a:off x="876300" y="3314700"/>
            <a:ext cx="11344023" cy="5997321"/>
          </a:xfrm>
          <a:prstGeom prst="rect">
            <a:avLst/>
          </a:prstGeom>
        </p:spPr>
        <p:txBody>
          <a:bodyPr lIns="0" tIns="0" rIns="0" bIns="0" anchor="t"/>
          <a:lstStyle/>
          <a:p>
            <a:pPr marL="383540" marR="117043" indent="-342900" defTabSz="1168400">
              <a:spcBef>
                <a:spcPts val="0"/>
              </a:spcBef>
              <a:buSzPct val="125000"/>
              <a:defRPr spc="-66" sz="3300">
                <a:uFill>
                  <a:solidFill>
                    <a:srgbClr val="606060"/>
                  </a:solidFill>
                </a:uFill>
              </a:defRPr>
            </a:pPr>
            <a:r>
              <a:t>Incertitude de l’adolescent</a:t>
            </a:r>
          </a:p>
          <a:p>
            <a:pPr marL="383540" marR="117043" indent="-342900" defTabSz="1168400">
              <a:spcBef>
                <a:spcPts val="0"/>
              </a:spcBef>
              <a:buSzPct val="125000"/>
              <a:defRPr spc="-66" sz="3300">
                <a:uFill>
                  <a:solidFill>
                    <a:srgbClr val="606060"/>
                  </a:solidFill>
                </a:uFill>
              </a:defRPr>
            </a:pPr>
            <a:r>
              <a:t>Difficultés des parents avec les jeunes enfants</a:t>
            </a:r>
          </a:p>
          <a:p>
            <a:pPr marL="383540" marR="117043" indent="-342900" defTabSz="1168400">
              <a:spcBef>
                <a:spcPts val="0"/>
              </a:spcBef>
              <a:buSzPct val="125000"/>
              <a:buFont typeface="Gill Sans"/>
              <a:defRPr spc="-66" sz="3300">
                <a:uFill>
                  <a:solidFill>
                    <a:srgbClr val="606060"/>
                  </a:solidFill>
                </a:uFill>
              </a:defRPr>
            </a:pPr>
            <a:r>
              <a:t>Omniprésence ou absence des parents pour l’ado</a:t>
            </a:r>
            <a:endParaRPr u="sng"/>
          </a:p>
          <a:p>
            <a:pPr marL="383540" marR="117043" indent="-342900" defTabSz="1168400">
              <a:spcBef>
                <a:spcPts val="0"/>
              </a:spcBef>
              <a:buSzPct val="125000"/>
              <a:defRPr spc="-66" sz="3300">
                <a:uFill>
                  <a:solidFill>
                    <a:srgbClr val="606060"/>
                  </a:solidFill>
                </a:uFill>
              </a:defRPr>
            </a:pPr>
            <a:r>
              <a:rPr>
                <a:uFill>
                  <a:solidFill>
                    <a:srgbClr val="000000"/>
                  </a:solidFill>
                </a:uFill>
              </a:rPr>
              <a:t>Usure du jeune adulte</a:t>
            </a:r>
            <a:endParaRPr>
              <a:uFill>
                <a:solidFill>
                  <a:srgbClr val="000000"/>
                </a:solidFill>
              </a:uFill>
            </a:endParaRPr>
          </a:p>
          <a:p>
            <a:pPr marL="383540" marR="117043" indent="-342900" defTabSz="1168400">
              <a:spcBef>
                <a:spcPts val="0"/>
              </a:spcBef>
              <a:buSzPct val="125000"/>
              <a:defRPr spc="-66" sz="3300">
                <a:uFill>
                  <a:solidFill>
                    <a:srgbClr val="606060"/>
                  </a:solidFill>
                </a:uFill>
              </a:defRPr>
            </a:pPr>
            <a:r>
              <a:rPr>
                <a:uFill>
                  <a:solidFill>
                    <a:srgbClr val="000000"/>
                  </a:solidFill>
                </a:uFill>
              </a:rPr>
              <a:t>Place du jeune adulte dans l'église</a:t>
            </a:r>
            <a:endParaRPr u="sng">
              <a:uFill>
                <a:solidFill>
                  <a:srgbClr val="000000"/>
                </a:solidFill>
              </a:uFill>
            </a:endParaRPr>
          </a:p>
          <a:p>
            <a:pPr marL="383539" marR="117043" indent="-342899" defTabSz="1168400">
              <a:spcBef>
                <a:spcPts val="0"/>
              </a:spcBef>
              <a:buSzPct val="125000"/>
              <a:buFont typeface="Gill Sans"/>
              <a:defRPr spc="-66" sz="3300">
                <a:uFill>
                  <a:solidFill>
                    <a:srgbClr val="606060"/>
                  </a:solidFill>
                </a:uFill>
                <a:latin typeface="Times New Roman"/>
                <a:ea typeface="Times New Roman"/>
                <a:cs typeface="Times New Roman"/>
                <a:sym typeface="Times New Roman"/>
              </a:defRPr>
            </a:pPr>
            <a:r>
              <a:rPr>
                <a:uFill>
                  <a:solidFill>
                    <a:srgbClr val="000000"/>
                  </a:solidFill>
                </a:uFill>
                <a:latin typeface="+mj-lt"/>
                <a:ea typeface="+mj-ea"/>
                <a:cs typeface="+mj-cs"/>
                <a:sym typeface="Gill Sans"/>
              </a:rPr>
              <a:t>Cordon ombilical à couper</a:t>
            </a:r>
            <a:endParaRPr>
              <a:uFill>
                <a:solidFill>
                  <a:srgbClr val="000000"/>
                </a:solidFill>
              </a:uFill>
            </a:endParaRPr>
          </a:p>
          <a:p>
            <a:pPr marL="383540" marR="117043" indent="-342900" defTabSz="1168400">
              <a:spcBef>
                <a:spcPts val="0"/>
              </a:spcBef>
              <a:buSzPct val="125000"/>
              <a:defRPr spc="-66" sz="3300">
                <a:uFill>
                  <a:solidFill>
                    <a:srgbClr val="606060"/>
                  </a:solidFill>
                </a:uFill>
              </a:defRPr>
            </a:pPr>
            <a:r>
              <a:rPr>
                <a:uFill>
                  <a:solidFill>
                    <a:srgbClr val="000000"/>
                  </a:solidFill>
                </a:uFill>
              </a:rPr>
              <a:t>Sortir de la routine</a:t>
            </a:r>
          </a:p>
          <a:p>
            <a:pPr marL="383540" marR="117043" indent="-342900" defTabSz="1168400">
              <a:spcBef>
                <a:spcPts val="0"/>
              </a:spcBef>
              <a:buSzPct val="125000"/>
              <a:defRPr spc="-66" sz="3300">
                <a:uFill>
                  <a:solidFill>
                    <a:srgbClr val="606060"/>
                  </a:solidFill>
                </a:uFill>
              </a:defRPr>
            </a:pPr>
            <a:r>
              <a:t>Digérer les difficultés du jeune adulte</a:t>
            </a:r>
            <a:endParaRPr>
              <a:uFill>
                <a:solidFill>
                  <a:srgbClr val="FFFFFF"/>
                </a:solidFill>
              </a:uFill>
            </a:endParaRPr>
          </a:p>
          <a:p>
            <a:pPr marL="383540" marR="117043" indent="-342900" defTabSz="1168400">
              <a:spcBef>
                <a:spcPts val="0"/>
              </a:spcBef>
              <a:buSzPct val="125000"/>
              <a:defRPr spc="-66" sz="3300">
                <a:uFill>
                  <a:solidFill>
                    <a:srgbClr val="606060"/>
                  </a:solidFill>
                </a:uFill>
              </a:defRPr>
            </a:pPr>
            <a:r>
              <a:rPr>
                <a:uFill>
                  <a:solidFill>
                    <a:srgbClr val="FFFFFF"/>
                  </a:solidFill>
                </a:uFill>
              </a:rPr>
              <a:t>Organiser sa retraite</a:t>
            </a:r>
            <a:endParaRPr>
              <a:uFill>
                <a:solidFill>
                  <a:srgbClr val="FFFFFF"/>
                </a:solidFill>
              </a:uFill>
            </a:endParaRPr>
          </a:p>
          <a:p>
            <a:pPr marL="383540" marR="117043" indent="-342900" defTabSz="1168400">
              <a:spcBef>
                <a:spcPts val="0"/>
              </a:spcBef>
              <a:buSzPct val="125000"/>
              <a:defRPr spc="-66" sz="3300">
                <a:uFill>
                  <a:solidFill>
                    <a:srgbClr val="606060"/>
                  </a:solidFill>
                </a:uFill>
              </a:defRPr>
            </a:pPr>
            <a:r>
              <a:rPr>
                <a:uFill>
                  <a:solidFill>
                    <a:srgbClr val="FFFFFF"/>
                  </a:solidFill>
                </a:uFill>
              </a:rPr>
              <a:t>Vivre le manque, le divorce, la maladie, la ménopause…</a:t>
            </a:r>
            <a:endParaRPr>
              <a:uFill>
                <a:solidFill>
                  <a:srgbClr val="FFFFFF"/>
                </a:solidFill>
              </a:uFill>
            </a:endParaRPr>
          </a:p>
          <a:p>
            <a:pPr marL="383540" marR="117043" indent="-342900" defTabSz="1168400">
              <a:spcBef>
                <a:spcPts val="0"/>
              </a:spcBef>
              <a:buSzPct val="125000"/>
              <a:defRPr spc="-66" sz="3300">
                <a:uFill>
                  <a:solidFill>
                    <a:srgbClr val="606060"/>
                  </a:solidFill>
                </a:uFill>
              </a:defRPr>
            </a:pPr>
            <a:r>
              <a:rPr>
                <a:uFill>
                  <a:solidFill>
                    <a:srgbClr val="FFFFFF"/>
                  </a:solidFill>
                </a:uFill>
              </a:rPr>
              <a:t>Vivre un deuil</a:t>
            </a:r>
            <a:endParaRPr>
              <a:uFill>
                <a:solidFill>
                  <a:srgbClr val="FFFFFF"/>
                </a:solidFill>
              </a:uFill>
            </a:endParaRPr>
          </a:p>
          <a:p>
            <a:pPr marL="383540" marR="117043" indent="-342900" defTabSz="1168400">
              <a:spcBef>
                <a:spcPts val="0"/>
              </a:spcBef>
              <a:buSzPct val="125000"/>
              <a:defRPr spc="-66" sz="3300">
                <a:uFill>
                  <a:solidFill>
                    <a:srgbClr val="606060"/>
                  </a:solidFill>
                </a:uFill>
              </a:defRPr>
            </a:pPr>
            <a:r>
              <a:rPr>
                <a:uFill>
                  <a:solidFill>
                    <a:srgbClr val="FFFFFF"/>
                  </a:solidFill>
                </a:uFill>
              </a:rPr>
              <a:t>Être chargé(e) des échecs de sa vie</a:t>
            </a:r>
          </a:p>
        </p:txBody>
      </p:sp>
      <p:sp>
        <p:nvSpPr>
          <p:cNvPr id="156" name="Cercle"/>
          <p:cNvSpPr/>
          <p:nvPr/>
        </p:nvSpPr>
        <p:spPr>
          <a:xfrm>
            <a:off x="632809" y="1018137"/>
            <a:ext cx="1625601" cy="1625601"/>
          </a:xfrm>
          <a:prstGeom prst="ellipse">
            <a:avLst/>
          </a:prstGeom>
          <a:blipFill>
            <a:blip r:embed="rId2">
              <a:alphaModFix amt="75000"/>
            </a:blip>
          </a:blipFill>
          <a:ln w="12700">
            <a:miter lim="400000"/>
          </a:ln>
        </p:spPr>
        <p:txBody>
          <a:bodyPr lIns="38100" tIns="38100" rIns="38100" bIns="38100" anchor="ctr"/>
          <a:lstStyle/>
          <a:p>
            <a:pPr>
              <a:defRPr sz="2800">
                <a:effectLst>
                  <a:outerShdw sx="100000" sy="100000" kx="0" ky="0" algn="b" rotWithShape="0" blurRad="38100" dist="12700" dir="5400000">
                    <a:srgbClr val="000000">
                      <a:alpha val="50000"/>
                    </a:srgbClr>
                  </a:outerShdw>
                </a:effectLst>
                <a:latin typeface="+mj-lt"/>
                <a:ea typeface="+mj-ea"/>
                <a:cs typeface="+mj-cs"/>
                <a:sym typeface="Gill Sans"/>
              </a:defRPr>
            </a:pPr>
          </a:p>
        </p:txBody>
      </p:sp>
      <p:grpSp>
        <p:nvGrpSpPr>
          <p:cNvPr id="160" name="Grouper"/>
          <p:cNvGrpSpPr/>
          <p:nvPr/>
        </p:nvGrpSpPr>
        <p:grpSpPr>
          <a:xfrm>
            <a:off x="10288488" y="7915812"/>
            <a:ext cx="889502" cy="1431388"/>
            <a:chOff x="0" y="0"/>
            <a:chExt cx="889501" cy="1431387"/>
          </a:xfrm>
        </p:grpSpPr>
        <p:sp>
          <p:nvSpPr>
            <p:cNvPr id="157" name="Cercle"/>
            <p:cNvSpPr/>
            <p:nvPr/>
          </p:nvSpPr>
          <p:spPr>
            <a:xfrm rot="20864114">
              <a:off x="68627" y="68627"/>
              <a:ext cx="723901" cy="723901"/>
            </a:xfrm>
            <a:prstGeom prst="ellipse">
              <a:avLst/>
            </a:prstGeom>
            <a:solidFill>
              <a:srgbClr val="FF2600"/>
            </a:solidFill>
            <a:ln w="12700" cap="flat">
              <a:noFill/>
              <a:miter lim="400000"/>
            </a:ln>
            <a:effectLst/>
          </p:spPr>
          <p:txBody>
            <a:bodyPr wrap="square" lIns="0" tIns="0" rIns="0" bIns="0" numCol="1" anchor="ctr">
              <a:noAutofit/>
            </a:bodyPr>
            <a:lstStyle/>
            <a:p>
              <a:pPr>
                <a:defRPr sz="4000">
                  <a:effectLst>
                    <a:outerShdw sx="100000" sy="100000" kx="0" ky="0" algn="b" rotWithShape="0" blurRad="76200" dist="12700" dir="5400000">
                      <a:srgbClr val="000000">
                        <a:alpha val="50000"/>
                      </a:srgbClr>
                    </a:outerShdw>
                  </a:effectLst>
                  <a:latin typeface="Bradley Hand ITC TT-Bold"/>
                  <a:ea typeface="Bradley Hand ITC TT-Bold"/>
                  <a:cs typeface="Bradley Hand ITC TT-Bold"/>
                  <a:sym typeface="Bradley Hand ITC TT-Bold"/>
                </a:defRPr>
              </a:pPr>
            </a:p>
          </p:txBody>
        </p:sp>
        <p:sp>
          <p:nvSpPr>
            <p:cNvPr id="158" name="Ligne"/>
            <p:cNvSpPr/>
            <p:nvPr/>
          </p:nvSpPr>
          <p:spPr>
            <a:xfrm>
              <a:off x="507486" y="696047"/>
              <a:ext cx="164126" cy="735341"/>
            </a:xfrm>
            <a:prstGeom prst="line">
              <a:avLst/>
            </a:prstGeom>
            <a:noFill/>
            <a:ln w="114300" cap="flat">
              <a:solidFill>
                <a:srgbClr val="FF2600"/>
              </a:solidFill>
              <a:prstDash val="solid"/>
              <a:miter lim="400000"/>
            </a:ln>
            <a:effectLst/>
          </p:spPr>
          <p:txBody>
            <a:bodyPr wrap="square" lIns="50800" tIns="50800" rIns="50800" bIns="50800" numCol="1" anchor="ctr">
              <a:noAutofit/>
            </a:bodyPr>
            <a:lstStyle/>
            <a:p>
              <a:pPr algn="l" defTabSz="457200">
                <a:defRPr sz="1200">
                  <a:solidFill>
                    <a:srgbClr val="000000"/>
                  </a:solidFill>
                  <a:latin typeface="Helvetica"/>
                  <a:ea typeface="Helvetica"/>
                  <a:cs typeface="Helvetica"/>
                  <a:sym typeface="Helvetica"/>
                </a:defRPr>
              </a:pPr>
            </a:p>
          </p:txBody>
        </p:sp>
        <p:sp>
          <p:nvSpPr>
            <p:cNvPr id="159" name="Ligne"/>
            <p:cNvSpPr/>
            <p:nvPr/>
          </p:nvSpPr>
          <p:spPr>
            <a:xfrm flipV="1">
              <a:off x="231764" y="873529"/>
              <a:ext cx="657738" cy="142987"/>
            </a:xfrm>
            <a:prstGeom prst="line">
              <a:avLst/>
            </a:prstGeom>
            <a:noFill/>
            <a:ln w="114300" cap="flat">
              <a:solidFill>
                <a:srgbClr val="FF2600"/>
              </a:solidFill>
              <a:prstDash val="solid"/>
              <a:miter lim="400000"/>
            </a:ln>
            <a:effectLst/>
          </p:spPr>
          <p:txBody>
            <a:bodyPr wrap="square" lIns="50800" tIns="50800" rIns="50800" bIns="50800" numCol="1" anchor="ctr">
              <a:noAutofit/>
            </a:bodyPr>
            <a:lstStyle/>
            <a:p>
              <a:pPr algn="l" defTabSz="457200">
                <a:defRPr sz="1200">
                  <a:solidFill>
                    <a:srgbClr val="000000"/>
                  </a:solidFill>
                  <a:latin typeface="Helvetica"/>
                  <a:ea typeface="Helvetica"/>
                  <a:cs typeface="Helvetica"/>
                  <a:sym typeface="Helvetica"/>
                </a:defRPr>
              </a:pPr>
            </a:p>
          </p:txBody>
        </p:sp>
      </p:grpSp>
      <p:grpSp>
        <p:nvGrpSpPr>
          <p:cNvPr id="163" name="Grouper"/>
          <p:cNvGrpSpPr/>
          <p:nvPr/>
        </p:nvGrpSpPr>
        <p:grpSpPr>
          <a:xfrm>
            <a:off x="11214100" y="8128000"/>
            <a:ext cx="939800" cy="1104900"/>
            <a:chOff x="0" y="0"/>
            <a:chExt cx="939800" cy="1104900"/>
          </a:xfrm>
        </p:grpSpPr>
        <p:sp>
          <p:nvSpPr>
            <p:cNvPr id="161" name="Cercle"/>
            <p:cNvSpPr/>
            <p:nvPr/>
          </p:nvSpPr>
          <p:spPr>
            <a:xfrm>
              <a:off x="0" y="381000"/>
              <a:ext cx="723900" cy="723900"/>
            </a:xfrm>
            <a:prstGeom prst="ellipse">
              <a:avLst/>
            </a:prstGeom>
            <a:solidFill>
              <a:srgbClr val="4F8F00"/>
            </a:solidFill>
            <a:ln w="12700" cap="flat">
              <a:noFill/>
              <a:miter lim="400000"/>
            </a:ln>
            <a:effectLst/>
          </p:spPr>
          <p:txBody>
            <a:bodyPr wrap="square" lIns="0" tIns="0" rIns="0" bIns="0" numCol="1" anchor="ctr">
              <a:noAutofit/>
            </a:bodyPr>
            <a:lstStyle/>
            <a:p>
              <a:pPr>
                <a:defRPr sz="4000">
                  <a:effectLst>
                    <a:outerShdw sx="100000" sy="100000" kx="0" ky="0" algn="b" rotWithShape="0" blurRad="76200" dist="12700" dir="5400000">
                      <a:srgbClr val="000000">
                        <a:alpha val="50000"/>
                      </a:srgbClr>
                    </a:outerShdw>
                  </a:effectLst>
                  <a:latin typeface="Bradley Hand ITC TT-Bold"/>
                  <a:ea typeface="Bradley Hand ITC TT-Bold"/>
                  <a:cs typeface="Bradley Hand ITC TT-Bold"/>
                  <a:sym typeface="Bradley Hand ITC TT-Bold"/>
                </a:defRPr>
              </a:pPr>
            </a:p>
          </p:txBody>
        </p:sp>
        <p:sp>
          <p:nvSpPr>
            <p:cNvPr id="162" name="Ligne"/>
            <p:cNvSpPr/>
            <p:nvPr/>
          </p:nvSpPr>
          <p:spPr>
            <a:xfrm flipV="1">
              <a:off x="508000" y="0"/>
              <a:ext cx="431800" cy="533400"/>
            </a:xfrm>
            <a:prstGeom prst="line">
              <a:avLst/>
            </a:prstGeom>
            <a:noFill/>
            <a:ln w="114300" cap="flat">
              <a:solidFill>
                <a:srgbClr val="4F8F00"/>
              </a:solidFill>
              <a:prstDash val="solid"/>
              <a:miter lim="400000"/>
              <a:tailEnd type="triangle" w="med" len="med"/>
            </a:ln>
            <a:effectLst/>
          </p:spPr>
          <p:txBody>
            <a:bodyPr wrap="square" lIns="50800" tIns="50800" rIns="50800" bIns="50800" numCol="1" anchor="ctr">
              <a:noAutofit/>
            </a:bodyPr>
            <a:lstStyle/>
            <a:p>
              <a:pPr algn="l" defTabSz="457200">
                <a:defRPr sz="1200">
                  <a:solidFill>
                    <a:srgbClr val="000000"/>
                  </a:solidFill>
                  <a:latin typeface="Helvetica"/>
                  <a:ea typeface="Helvetica"/>
                  <a:cs typeface="Helvetica"/>
                  <a:sym typeface="Helvetica"/>
                </a:defRPr>
              </a:pPr>
            </a:p>
          </p:txBody>
        </p:sp>
      </p:grpSp>
    </p:spTree>
  </p:cSld>
  <p:clrMapOvr>
    <a:masterClrMapping/>
  </p:clrMapOvr>
  <mc:AlternateContent xmlns:mc="http://schemas.openxmlformats.org/markup-compatibility/2006">
    <mc:Choice xmlns:p14="http://schemas.microsoft.com/office/powerpoint/2010/main" Requires="p14">
      <p:transition spd="med" advClick="1" p14:dur="1000">
        <p14:doors dir="vert"/>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5" name="Je n’ai pas le temps de faire ce que mon patron me demande…"/>
          <p:cNvSpPr txBox="1"/>
          <p:nvPr>
            <p:ph type="body" idx="1"/>
          </p:nvPr>
        </p:nvSpPr>
        <p:spPr>
          <a:xfrm>
            <a:off x="1226063" y="3305330"/>
            <a:ext cx="11089056" cy="5656144"/>
          </a:xfrm>
          <a:prstGeom prst="rect">
            <a:avLst/>
          </a:prstGeom>
        </p:spPr>
        <p:txBody>
          <a:bodyPr/>
          <a:lstStyle/>
          <a:p>
            <a:pPr marL="411479" indent="-411479" defTabSz="525779">
              <a:spcBef>
                <a:spcPts val="0"/>
              </a:spcBef>
              <a:defRPr sz="3420">
                <a:latin typeface="+mj-lt"/>
                <a:ea typeface="+mj-ea"/>
                <a:cs typeface="+mj-cs"/>
                <a:sym typeface="Gill Sans"/>
              </a:defRPr>
            </a:pPr>
            <a:r>
              <a:t>Je n’ai pas le temps de faire ce que mon patron me demande</a:t>
            </a:r>
          </a:p>
          <a:p>
            <a:pPr marL="411479" indent="-411479" defTabSz="525779">
              <a:spcBef>
                <a:spcPts val="0"/>
              </a:spcBef>
              <a:defRPr sz="3420">
                <a:latin typeface="+mj-lt"/>
                <a:ea typeface="+mj-ea"/>
                <a:cs typeface="+mj-cs"/>
                <a:sym typeface="Gill Sans"/>
              </a:defRPr>
            </a:pPr>
            <a:r>
              <a:t>Je m’ennuie au travail</a:t>
            </a:r>
          </a:p>
          <a:p>
            <a:pPr marL="411479" indent="-411479" defTabSz="525779">
              <a:spcBef>
                <a:spcPts val="0"/>
              </a:spcBef>
              <a:defRPr sz="3420">
                <a:latin typeface="+mj-lt"/>
                <a:ea typeface="+mj-ea"/>
                <a:cs typeface="+mj-cs"/>
                <a:sym typeface="Gill Sans"/>
              </a:defRPr>
            </a:pPr>
            <a:r>
              <a:t>Je crains le futur de la société</a:t>
            </a:r>
          </a:p>
          <a:p>
            <a:pPr marL="411479" indent="-411479" defTabSz="525779">
              <a:spcBef>
                <a:spcPts val="0"/>
              </a:spcBef>
              <a:defRPr sz="3420">
                <a:latin typeface="+mj-lt"/>
                <a:ea typeface="+mj-ea"/>
                <a:cs typeface="+mj-cs"/>
                <a:sym typeface="Gill Sans"/>
              </a:defRPr>
            </a:pPr>
            <a:r>
              <a:t>Mes enfants ne m’obéissent pas</a:t>
            </a:r>
          </a:p>
          <a:p>
            <a:pPr marL="411479" indent="-411479" defTabSz="525779">
              <a:spcBef>
                <a:spcPts val="0"/>
              </a:spcBef>
              <a:defRPr sz="3420">
                <a:latin typeface="+mj-lt"/>
                <a:ea typeface="+mj-ea"/>
                <a:cs typeface="+mj-cs"/>
                <a:sym typeface="Gill Sans"/>
              </a:defRPr>
            </a:pPr>
            <a:r>
              <a:t>Je suis intimidé(e) par mon patron</a:t>
            </a:r>
          </a:p>
          <a:p>
            <a:pPr marL="411479" indent="-411479" defTabSz="525779">
              <a:spcBef>
                <a:spcPts val="0"/>
              </a:spcBef>
              <a:defRPr sz="3420">
                <a:latin typeface="+mj-lt"/>
                <a:ea typeface="+mj-ea"/>
                <a:cs typeface="+mj-cs"/>
                <a:sym typeface="Gill Sans"/>
              </a:defRPr>
            </a:pPr>
            <a:r>
              <a:t>Je souffre de mon passé</a:t>
            </a:r>
          </a:p>
          <a:p>
            <a:pPr marL="411479" indent="-411479" defTabSz="525779">
              <a:spcBef>
                <a:spcPts val="0"/>
              </a:spcBef>
              <a:defRPr sz="3420">
                <a:latin typeface="+mj-lt"/>
                <a:ea typeface="+mj-ea"/>
                <a:cs typeface="+mj-cs"/>
                <a:sym typeface="Gill Sans"/>
              </a:defRPr>
            </a:pPr>
            <a:r>
              <a:t>Je ne sais pas organiser mon temps</a:t>
            </a:r>
          </a:p>
          <a:p>
            <a:pPr marL="411479" indent="-411479" defTabSz="525779">
              <a:spcBef>
                <a:spcPts val="0"/>
              </a:spcBef>
              <a:defRPr sz="3420">
                <a:latin typeface="+mj-lt"/>
                <a:ea typeface="+mj-ea"/>
                <a:cs typeface="+mj-cs"/>
                <a:sym typeface="Gill Sans"/>
              </a:defRPr>
            </a:pPr>
            <a:r>
              <a:t>J’ai peur de vieillir</a:t>
            </a:r>
          </a:p>
          <a:p>
            <a:pPr marL="411479" indent="-411479" defTabSz="525779">
              <a:spcBef>
                <a:spcPts val="0"/>
              </a:spcBef>
              <a:defRPr sz="3420">
                <a:latin typeface="+mj-lt"/>
                <a:ea typeface="+mj-ea"/>
                <a:cs typeface="+mj-cs"/>
                <a:sym typeface="Gill Sans"/>
              </a:defRPr>
            </a:pPr>
            <a:r>
              <a:t>Je suis troublé de ce que Dieu connaît à l’avance mes projets. J’ai peur de les contrarier.</a:t>
            </a:r>
          </a:p>
        </p:txBody>
      </p:sp>
      <p:sp>
        <p:nvSpPr>
          <p:cNvPr id="166" name="Difficultés"/>
          <p:cNvSpPr txBox="1"/>
          <p:nvPr>
            <p:ph type="title"/>
          </p:nvPr>
        </p:nvSpPr>
        <p:spPr>
          <a:xfrm>
            <a:off x="-77680" y="254000"/>
            <a:ext cx="8332882" cy="2438400"/>
          </a:xfrm>
          <a:prstGeom prst="rect">
            <a:avLst/>
          </a:prstGeom>
        </p:spPr>
        <p:txBody>
          <a:bodyPr lIns="38100" tIns="38100" rIns="38100" bIns="38100">
            <a:noAutofit/>
          </a:bodyPr>
          <a:lstStyle>
            <a:lvl1pPr>
              <a:defRPr>
                <a:latin typeface="+mj-lt"/>
                <a:ea typeface="+mj-ea"/>
                <a:cs typeface="+mj-cs"/>
                <a:sym typeface="Gill Sans"/>
              </a:defRPr>
            </a:lvl1pPr>
          </a:lstStyle>
          <a:p>
            <a:pPr/>
            <a:r>
              <a:t>Difficultés</a:t>
            </a:r>
          </a:p>
        </p:txBody>
      </p:sp>
      <p:sp>
        <p:nvSpPr>
          <p:cNvPr id="167" name="Cercle"/>
          <p:cNvSpPr/>
          <p:nvPr/>
        </p:nvSpPr>
        <p:spPr>
          <a:xfrm>
            <a:off x="126675" y="660399"/>
            <a:ext cx="1625601" cy="1625601"/>
          </a:xfrm>
          <a:prstGeom prst="ellipse">
            <a:avLst/>
          </a:prstGeom>
          <a:blipFill>
            <a:blip r:embed="rId2">
              <a:alphaModFix amt="75000"/>
            </a:blip>
          </a:blipFill>
          <a:ln w="12700">
            <a:miter lim="400000"/>
          </a:ln>
        </p:spPr>
        <p:txBody>
          <a:bodyPr lIns="38100" tIns="38100" rIns="38100" bIns="38100" anchor="ctr"/>
          <a:lstStyle/>
          <a:p>
            <a:pPr>
              <a:defRPr sz="2800">
                <a:effectLst>
                  <a:outerShdw sx="100000" sy="100000" kx="0" ky="0" algn="b" rotWithShape="0" blurRad="38100" dist="12700" dir="5400000">
                    <a:srgbClr val="000000">
                      <a:alpha val="50000"/>
                    </a:srgbClr>
                  </a:outerShdw>
                </a:effectLst>
                <a:latin typeface="+mj-lt"/>
                <a:ea typeface="+mj-ea"/>
                <a:cs typeface="+mj-cs"/>
                <a:sym typeface="Gill Sans"/>
              </a:defRPr>
            </a:pPr>
          </a:p>
        </p:txBody>
      </p:sp>
      <p:sp>
        <p:nvSpPr>
          <p:cNvPr id="168" name="liées à une tranche d’âge"/>
          <p:cNvSpPr txBox="1"/>
          <p:nvPr/>
        </p:nvSpPr>
        <p:spPr>
          <a:xfrm>
            <a:off x="4882675" y="1891560"/>
            <a:ext cx="4765875" cy="883977"/>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lvl1pPr algn="l">
              <a:defRPr i="1" sz="3300">
                <a:latin typeface="+mj-lt"/>
                <a:ea typeface="+mj-ea"/>
                <a:cs typeface="+mj-cs"/>
                <a:sym typeface="Gill Sans"/>
              </a:defRPr>
            </a:lvl1pPr>
          </a:lstStyle>
          <a:p>
            <a:pPr/>
            <a:r>
              <a:t>liées à une tranche d’âge</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med" advClick="1" p14:dur="1000">
        <p15:prstTrans prst="peelOff" invX="1"/>
      </p:transition>
    </mc:Choice>
    <mc:Choice xmlns:p14="http://schemas.microsoft.com/office/powerpoint/2010/main" Requires="p14">
      <p:transition spd="med" advClick="1" p14:dur="1000">
        <p:peelOff/>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0" name="Enjeux"/>
          <p:cNvSpPr txBox="1"/>
          <p:nvPr>
            <p:ph type="title"/>
          </p:nvPr>
        </p:nvSpPr>
        <p:spPr>
          <a:xfrm>
            <a:off x="4523109" y="1311264"/>
            <a:ext cx="3958582" cy="2120901"/>
          </a:xfrm>
          <a:prstGeom prst="rect">
            <a:avLst/>
          </a:prstGeom>
        </p:spPr>
        <p:txBody>
          <a:bodyPr/>
          <a:lstStyle/>
          <a:p>
            <a:pPr/>
            <a:r>
              <a:t>Enjeux</a:t>
            </a:r>
          </a:p>
        </p:txBody>
      </p:sp>
      <p:sp>
        <p:nvSpPr>
          <p:cNvPr id="171" name="La durée de notre vie : soixante-dix ans,…"/>
          <p:cNvSpPr txBox="1"/>
          <p:nvPr/>
        </p:nvSpPr>
        <p:spPr>
          <a:xfrm>
            <a:off x="698429" y="5376456"/>
            <a:ext cx="11607942" cy="21209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p>
            <a:pPr>
              <a:defRPr sz="4200">
                <a:latin typeface="+mj-lt"/>
                <a:ea typeface="+mj-ea"/>
                <a:cs typeface="+mj-cs"/>
                <a:sym typeface="Gill Sans"/>
              </a:defRPr>
            </a:pPr>
            <a:r>
              <a:t>La durée de notre vie : soixante-dix ans, </a:t>
            </a:r>
          </a:p>
          <a:p>
            <a:pPr>
              <a:defRPr sz="4200">
                <a:latin typeface="+mj-lt"/>
                <a:ea typeface="+mj-ea"/>
                <a:cs typeface="+mj-cs"/>
                <a:sym typeface="Gill Sans"/>
              </a:defRPr>
            </a:pPr>
            <a:r>
              <a:t>au mieux, quatre-vingt ans pour les plus vigoureux !</a:t>
            </a:r>
          </a:p>
          <a:p>
            <a:pPr>
              <a:defRPr sz="4200">
                <a:latin typeface="+mj-lt"/>
                <a:ea typeface="+mj-ea"/>
                <a:cs typeface="+mj-cs"/>
                <a:sym typeface="Gill Sans"/>
              </a:defRPr>
            </a:pPr>
            <a:r>
              <a:t>(Ps 90.10)</a:t>
            </a:r>
          </a:p>
        </p:txBody>
      </p:sp>
      <p:sp>
        <p:nvSpPr>
          <p:cNvPr id="172" name="…qu’ils saisissent ce qu’est vraiment la vie !…"/>
          <p:cNvSpPr txBox="1"/>
          <p:nvPr/>
        </p:nvSpPr>
        <p:spPr>
          <a:xfrm>
            <a:off x="952500" y="3467100"/>
            <a:ext cx="11099800" cy="21209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p>
            <a:pPr>
              <a:defRPr sz="4200">
                <a:latin typeface="+mj-lt"/>
                <a:ea typeface="+mj-ea"/>
                <a:cs typeface="+mj-cs"/>
                <a:sym typeface="Gill Sans"/>
              </a:defRPr>
            </a:pPr>
            <a:r>
              <a:t>…qu’ils saisissent ce qu’est vraiment la vie !</a:t>
            </a:r>
          </a:p>
          <a:p>
            <a:pPr>
              <a:defRPr sz="4200">
                <a:latin typeface="+mj-lt"/>
                <a:ea typeface="+mj-ea"/>
                <a:cs typeface="+mj-cs"/>
                <a:sym typeface="Gill Sans"/>
              </a:defRPr>
            </a:pPr>
            <a:r>
              <a:t>(1Ti 6.19)</a:t>
            </a:r>
          </a:p>
        </p:txBody>
      </p:sp>
      <p:sp>
        <p:nvSpPr>
          <p:cNvPr id="173" name="Job mourut vieux et rassasié de jours.…"/>
          <p:cNvSpPr txBox="1"/>
          <p:nvPr/>
        </p:nvSpPr>
        <p:spPr>
          <a:xfrm>
            <a:off x="952500" y="7188200"/>
            <a:ext cx="11099800" cy="21209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p>
            <a:pPr>
              <a:defRPr sz="4200">
                <a:latin typeface="+mj-lt"/>
                <a:ea typeface="+mj-ea"/>
                <a:cs typeface="+mj-cs"/>
                <a:sym typeface="Gill Sans"/>
              </a:defRPr>
            </a:pPr>
            <a:r>
              <a:t>Job mourut vieux et rassasié de jours.</a:t>
            </a:r>
          </a:p>
          <a:p>
            <a:pPr>
              <a:defRPr sz="4200">
                <a:latin typeface="+mj-lt"/>
                <a:ea typeface="+mj-ea"/>
                <a:cs typeface="+mj-cs"/>
                <a:sym typeface="Gill Sans"/>
              </a:defRPr>
            </a:pPr>
            <a:r>
              <a:t>(Job 42.17)</a:t>
            </a:r>
          </a:p>
        </p:txBody>
      </p:sp>
      <p:pic>
        <p:nvPicPr>
          <p:cNvPr id="174" name="Tranches d'age.tiff" descr="Tranches d'age.tiff"/>
          <p:cNvPicPr>
            <a:picLocks noChangeAspect="1"/>
          </p:cNvPicPr>
          <p:nvPr/>
        </p:nvPicPr>
        <p:blipFill>
          <a:blip r:embed="rId2">
            <a:extLst/>
          </a:blip>
          <a:stretch>
            <a:fillRect/>
          </a:stretch>
        </p:blipFill>
        <p:spPr>
          <a:xfrm>
            <a:off x="229893" y="238053"/>
            <a:ext cx="4616127" cy="3221031"/>
          </a:xfrm>
          <a:prstGeom prst="rect">
            <a:avLst/>
          </a:prstGeom>
          <a:ln w="25400">
            <a:miter lim="400000"/>
          </a:ln>
          <a:effectLst>
            <a:outerShdw sx="100000" sy="100000" kx="0" ky="0" algn="b" rotWithShape="0" blurRad="254000" dist="127000" dir="5400000">
              <a:srgbClr val="000000">
                <a:alpha val="70000"/>
              </a:srgbClr>
            </a:outerShdw>
          </a:effectLst>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med" advClick="1" p14:dur="1000">
        <p15:prstTrans prst="peelOff" invX="1"/>
      </p:transition>
    </mc:Choice>
    <mc:Choice xmlns:p14="http://schemas.microsoft.com/office/powerpoint/2010/main" Requires="p14">
      <p:transition spd="med" advClick="1" p14:dur="1000">
        <p:peelOff/>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7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el" backwards="0">
                                    <p:tmAbs val="0"/>
                                  </p:iterate>
                                  <p:childTnLst>
                                    <p:set>
                                      <p:cBhvr>
                                        <p:cTn id="10" fill="hold"/>
                                        <p:tgtEl>
                                          <p:spTgt spid="17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73" grpId="2"/>
      <p:bldP build="whole" bldLvl="1" animBg="1" rev="0" advAuto="0" spid="171" grpId="1"/>
    </p:bldLst>
  </p:timing>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6" name="Ligne"/>
          <p:cNvSpPr/>
          <p:nvPr/>
        </p:nvSpPr>
        <p:spPr>
          <a:xfrm>
            <a:off x="394173" y="5524500"/>
            <a:ext cx="12223102" cy="0"/>
          </a:xfrm>
          <a:prstGeom prst="line">
            <a:avLst/>
          </a:prstGeom>
          <a:ln w="25400">
            <a:solidFill>
              <a:srgbClr val="FFFFFF"/>
            </a:solidFill>
            <a:miter lim="400000"/>
          </a:ln>
        </p:spPr>
        <p:txBody>
          <a:bodyPr lIns="50800" tIns="50800" rIns="50800" bIns="50800" anchor="ctr"/>
          <a:lstStyle/>
          <a:p>
            <a:pPr>
              <a:defRPr sz="2400">
                <a:effectLst>
                  <a:outerShdw sx="100000" sy="100000" kx="0" ky="0" algn="b" rotWithShape="0" blurRad="25400" dist="23998" dir="2700000">
                    <a:srgbClr val="000000">
                      <a:alpha val="31034"/>
                    </a:srgbClr>
                  </a:outerShdw>
                </a:effectLst>
              </a:defRPr>
            </a:pPr>
          </a:p>
        </p:txBody>
      </p:sp>
      <p:sp>
        <p:nvSpPr>
          <p:cNvPr id="177" name="Tranches d’âge"/>
          <p:cNvSpPr txBox="1"/>
          <p:nvPr>
            <p:ph type="title" idx="4294967295"/>
          </p:nvPr>
        </p:nvSpPr>
        <p:spPr>
          <a:xfrm>
            <a:off x="1320800" y="406400"/>
            <a:ext cx="11099800" cy="2120900"/>
          </a:xfrm>
          <a:prstGeom prst="rect">
            <a:avLst/>
          </a:prstGeom>
        </p:spPr>
        <p:txBody>
          <a:bodyPr/>
          <a:lstStyle/>
          <a:p>
            <a:pPr/>
            <a:r>
              <a:t>Tranches d’âge</a:t>
            </a:r>
          </a:p>
        </p:txBody>
      </p:sp>
      <p:sp>
        <p:nvSpPr>
          <p:cNvPr id="178" name="Enfance"/>
          <p:cNvSpPr txBox="1"/>
          <p:nvPr>
            <p:ph type="body" sz="quarter" idx="4294967295"/>
          </p:nvPr>
        </p:nvSpPr>
        <p:spPr>
          <a:xfrm>
            <a:off x="177601" y="3825527"/>
            <a:ext cx="2235598" cy="606773"/>
          </a:xfrm>
          <a:prstGeom prst="rect">
            <a:avLst/>
          </a:prstGeom>
        </p:spPr>
        <p:txBody>
          <a:bodyPr anchor="t"/>
          <a:lstStyle>
            <a:lvl1pPr marL="0" indent="0" algn="ctr">
              <a:spcBef>
                <a:spcPts val="0"/>
              </a:spcBef>
              <a:buSzTx/>
              <a:buNone/>
              <a:defRPr i="1" sz="3200"/>
            </a:lvl1pPr>
          </a:lstStyle>
          <a:p>
            <a:pPr/>
            <a:r>
              <a:t>Enfance</a:t>
            </a:r>
          </a:p>
        </p:txBody>
      </p:sp>
      <p:sp>
        <p:nvSpPr>
          <p:cNvPr id="179" name="Ligne"/>
          <p:cNvSpPr/>
          <p:nvPr/>
        </p:nvSpPr>
        <p:spPr>
          <a:xfrm flipV="1">
            <a:off x="2311400" y="5166072"/>
            <a:ext cx="0" cy="561628"/>
          </a:xfrm>
          <a:prstGeom prst="line">
            <a:avLst/>
          </a:prstGeom>
          <a:ln w="25400">
            <a:solidFill>
              <a:srgbClr val="FFFFFF"/>
            </a:solidFill>
            <a:miter lim="400000"/>
          </a:ln>
        </p:spPr>
        <p:txBody>
          <a:bodyPr lIns="50800" tIns="50800" rIns="50800" bIns="50800" anchor="ctr"/>
          <a:lstStyle/>
          <a:p>
            <a:pPr>
              <a:defRPr sz="2400">
                <a:effectLst>
                  <a:outerShdw sx="100000" sy="100000" kx="0" ky="0" algn="b" rotWithShape="0" blurRad="25400" dist="23998" dir="2700000">
                    <a:srgbClr val="000000">
                      <a:alpha val="31034"/>
                    </a:srgbClr>
                  </a:outerShdw>
                </a:effectLst>
              </a:defRPr>
            </a:pPr>
          </a:p>
        </p:txBody>
      </p:sp>
      <p:sp>
        <p:nvSpPr>
          <p:cNvPr id="180" name="Ligne"/>
          <p:cNvSpPr/>
          <p:nvPr/>
        </p:nvSpPr>
        <p:spPr>
          <a:xfrm flipV="1">
            <a:off x="4330700" y="5166072"/>
            <a:ext cx="0" cy="561628"/>
          </a:xfrm>
          <a:prstGeom prst="line">
            <a:avLst/>
          </a:prstGeom>
          <a:ln w="25400">
            <a:solidFill>
              <a:srgbClr val="FFFFFF"/>
            </a:solidFill>
            <a:miter lim="400000"/>
          </a:ln>
        </p:spPr>
        <p:txBody>
          <a:bodyPr lIns="50800" tIns="50800" rIns="50800" bIns="50800" anchor="ctr"/>
          <a:lstStyle/>
          <a:p>
            <a:pPr>
              <a:defRPr sz="2400">
                <a:effectLst>
                  <a:outerShdw sx="100000" sy="100000" kx="0" ky="0" algn="b" rotWithShape="0" blurRad="25400" dist="23998" dir="2700000">
                    <a:srgbClr val="000000">
                      <a:alpha val="31034"/>
                    </a:srgbClr>
                  </a:outerShdw>
                </a:effectLst>
              </a:defRPr>
            </a:pPr>
          </a:p>
        </p:txBody>
      </p:sp>
      <p:sp>
        <p:nvSpPr>
          <p:cNvPr id="181" name="Jeunesse"/>
          <p:cNvSpPr txBox="1"/>
          <p:nvPr/>
        </p:nvSpPr>
        <p:spPr>
          <a:xfrm>
            <a:off x="3212901" y="3825527"/>
            <a:ext cx="2235598" cy="60677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lvl1pPr>
              <a:defRPr i="1" sz="3200">
                <a:latin typeface="+mj-lt"/>
                <a:ea typeface="+mj-ea"/>
                <a:cs typeface="+mj-cs"/>
                <a:sym typeface="Gill Sans"/>
              </a:defRPr>
            </a:lvl1pPr>
          </a:lstStyle>
          <a:p>
            <a:pPr/>
            <a:r>
              <a:t>Jeunesse</a:t>
            </a:r>
          </a:p>
        </p:txBody>
      </p:sp>
      <p:sp>
        <p:nvSpPr>
          <p:cNvPr id="182" name="Ligne"/>
          <p:cNvSpPr/>
          <p:nvPr/>
        </p:nvSpPr>
        <p:spPr>
          <a:xfrm flipV="1">
            <a:off x="6350000" y="5166072"/>
            <a:ext cx="0" cy="561628"/>
          </a:xfrm>
          <a:prstGeom prst="line">
            <a:avLst/>
          </a:prstGeom>
          <a:ln w="25400">
            <a:solidFill>
              <a:srgbClr val="FFFFFF"/>
            </a:solidFill>
            <a:miter lim="400000"/>
          </a:ln>
        </p:spPr>
        <p:txBody>
          <a:bodyPr lIns="50800" tIns="50800" rIns="50800" bIns="50800" anchor="ctr"/>
          <a:lstStyle/>
          <a:p>
            <a:pPr>
              <a:defRPr sz="2400">
                <a:effectLst>
                  <a:outerShdw sx="100000" sy="100000" kx="0" ky="0" algn="b" rotWithShape="0" blurRad="25400" dist="23998" dir="2700000">
                    <a:srgbClr val="000000">
                      <a:alpha val="31034"/>
                    </a:srgbClr>
                  </a:outerShdw>
                </a:effectLst>
              </a:defRPr>
            </a:pPr>
          </a:p>
        </p:txBody>
      </p:sp>
      <p:sp>
        <p:nvSpPr>
          <p:cNvPr id="183" name="Adultes"/>
          <p:cNvSpPr txBox="1"/>
          <p:nvPr/>
        </p:nvSpPr>
        <p:spPr>
          <a:xfrm>
            <a:off x="6248201" y="3825527"/>
            <a:ext cx="2235598" cy="60677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lvl1pPr>
              <a:defRPr i="1" sz="3200">
                <a:latin typeface="+mj-lt"/>
                <a:ea typeface="+mj-ea"/>
                <a:cs typeface="+mj-cs"/>
                <a:sym typeface="Gill Sans"/>
              </a:defRPr>
            </a:lvl1pPr>
          </a:lstStyle>
          <a:p>
            <a:pPr/>
            <a:r>
              <a:t>Adultes</a:t>
            </a:r>
          </a:p>
        </p:txBody>
      </p:sp>
      <p:sp>
        <p:nvSpPr>
          <p:cNvPr id="184" name="Ligne"/>
          <p:cNvSpPr/>
          <p:nvPr/>
        </p:nvSpPr>
        <p:spPr>
          <a:xfrm flipV="1">
            <a:off x="10667801" y="5166072"/>
            <a:ext cx="1" cy="561628"/>
          </a:xfrm>
          <a:prstGeom prst="line">
            <a:avLst/>
          </a:prstGeom>
          <a:ln w="25400">
            <a:solidFill>
              <a:srgbClr val="FFFFFF"/>
            </a:solidFill>
            <a:miter lim="400000"/>
          </a:ln>
        </p:spPr>
        <p:txBody>
          <a:bodyPr lIns="50800" tIns="50800" rIns="50800" bIns="50800" anchor="ctr"/>
          <a:lstStyle/>
          <a:p>
            <a:pPr>
              <a:defRPr sz="2400">
                <a:effectLst>
                  <a:outerShdw sx="100000" sy="100000" kx="0" ky="0" algn="b" rotWithShape="0" blurRad="25400" dist="23998" dir="2700000">
                    <a:srgbClr val="000000">
                      <a:alpha val="31034"/>
                    </a:srgbClr>
                  </a:outerShdw>
                </a:effectLst>
              </a:defRPr>
            </a:pPr>
          </a:p>
        </p:txBody>
      </p:sp>
      <p:sp>
        <p:nvSpPr>
          <p:cNvPr id="185" name="Vieillards"/>
          <p:cNvSpPr txBox="1"/>
          <p:nvPr/>
        </p:nvSpPr>
        <p:spPr>
          <a:xfrm>
            <a:off x="10528101" y="3825527"/>
            <a:ext cx="2235598" cy="60677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lvl1pPr>
              <a:defRPr i="1" sz="3200">
                <a:latin typeface="+mj-lt"/>
                <a:ea typeface="+mj-ea"/>
                <a:cs typeface="+mj-cs"/>
                <a:sym typeface="Gill Sans"/>
              </a:defRPr>
            </a:lvl1pPr>
          </a:lstStyle>
          <a:p>
            <a:pPr/>
            <a:r>
              <a:t>Vieillards</a:t>
            </a:r>
          </a:p>
        </p:txBody>
      </p:sp>
      <p:grpSp>
        <p:nvGrpSpPr>
          <p:cNvPr id="188" name="Grouper"/>
          <p:cNvGrpSpPr/>
          <p:nvPr/>
        </p:nvGrpSpPr>
        <p:grpSpPr>
          <a:xfrm>
            <a:off x="2247701" y="4930427"/>
            <a:ext cx="4178698" cy="606773"/>
            <a:chOff x="0" y="0"/>
            <a:chExt cx="4178696" cy="606772"/>
          </a:xfrm>
        </p:grpSpPr>
        <p:sp>
          <p:nvSpPr>
            <p:cNvPr id="186" name="adolescence"/>
            <p:cNvSpPr txBox="1"/>
            <p:nvPr/>
          </p:nvSpPr>
          <p:spPr>
            <a:xfrm>
              <a:off x="0" y="0"/>
              <a:ext cx="2235597" cy="60677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normAutofit fontScale="100000" lnSpcReduction="0"/>
            </a:bodyPr>
            <a:lstStyle>
              <a:lvl1pPr>
                <a:defRPr i="1" sz="2400">
                  <a:latin typeface="+mj-lt"/>
                  <a:ea typeface="+mj-ea"/>
                  <a:cs typeface="+mj-cs"/>
                  <a:sym typeface="Gill Sans"/>
                </a:defRPr>
              </a:lvl1pPr>
            </a:lstStyle>
            <a:p>
              <a:pPr/>
              <a:r>
                <a:t>adolescence</a:t>
              </a:r>
            </a:p>
          </p:txBody>
        </p:sp>
        <p:sp>
          <p:nvSpPr>
            <p:cNvPr id="187" name="jeune adulte"/>
            <p:cNvSpPr txBox="1"/>
            <p:nvPr/>
          </p:nvSpPr>
          <p:spPr>
            <a:xfrm>
              <a:off x="1943100" y="0"/>
              <a:ext cx="2235597" cy="60677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normAutofit fontScale="100000" lnSpcReduction="0"/>
            </a:bodyPr>
            <a:lstStyle>
              <a:lvl1pPr>
                <a:defRPr i="1" sz="2400">
                  <a:latin typeface="+mj-lt"/>
                  <a:ea typeface="+mj-ea"/>
                  <a:cs typeface="+mj-cs"/>
                  <a:sym typeface="Gill Sans"/>
                </a:defRPr>
              </a:lvl1pPr>
            </a:lstStyle>
            <a:p>
              <a:pPr/>
              <a:r>
                <a:t>jeune adulte</a:t>
              </a:r>
            </a:p>
          </p:txBody>
        </p:sp>
      </p:grpSp>
      <p:sp>
        <p:nvSpPr>
          <p:cNvPr id="189" name="Ligne"/>
          <p:cNvSpPr/>
          <p:nvPr/>
        </p:nvSpPr>
        <p:spPr>
          <a:xfrm flipV="1">
            <a:off x="8540849" y="5166072"/>
            <a:ext cx="1" cy="561628"/>
          </a:xfrm>
          <a:prstGeom prst="line">
            <a:avLst/>
          </a:prstGeom>
          <a:ln w="25400">
            <a:solidFill>
              <a:srgbClr val="FFFFFF"/>
            </a:solidFill>
            <a:miter lim="400000"/>
          </a:ln>
        </p:spPr>
        <p:txBody>
          <a:bodyPr lIns="50800" tIns="50800" rIns="50800" bIns="50800" anchor="ctr"/>
          <a:lstStyle/>
          <a:p>
            <a:pPr>
              <a:defRPr sz="2400">
                <a:effectLst>
                  <a:outerShdw sx="100000" sy="100000" kx="0" ky="0" algn="b" rotWithShape="0" blurRad="25400" dist="23998" dir="2700000">
                    <a:srgbClr val="000000">
                      <a:alpha val="31034"/>
                    </a:srgbClr>
                  </a:outerShdw>
                </a:effectLst>
              </a:defRPr>
            </a:pPr>
          </a:p>
        </p:txBody>
      </p:sp>
      <p:sp>
        <p:nvSpPr>
          <p:cNvPr id="190" name="Retraités"/>
          <p:cNvSpPr txBox="1"/>
          <p:nvPr/>
        </p:nvSpPr>
        <p:spPr>
          <a:xfrm>
            <a:off x="8515449" y="3825527"/>
            <a:ext cx="2235598" cy="60677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lvl1pPr>
              <a:defRPr i="1" sz="3200">
                <a:latin typeface="+mj-lt"/>
                <a:ea typeface="+mj-ea"/>
                <a:cs typeface="+mj-cs"/>
                <a:sym typeface="Gill Sans"/>
              </a:defRPr>
            </a:lvl1pPr>
          </a:lstStyle>
          <a:p>
            <a:pPr/>
            <a:r>
              <a:t>Retraités</a:t>
            </a:r>
          </a:p>
        </p:txBody>
      </p:sp>
      <p:pic>
        <p:nvPicPr>
          <p:cNvPr id="191" name="Tranches d'age.tiff" descr="Tranches d'age.tiff"/>
          <p:cNvPicPr>
            <a:picLocks noChangeAspect="1"/>
          </p:cNvPicPr>
          <p:nvPr/>
        </p:nvPicPr>
        <p:blipFill>
          <a:blip r:embed="rId2">
            <a:extLst/>
          </a:blip>
          <a:stretch>
            <a:fillRect/>
          </a:stretch>
        </p:blipFill>
        <p:spPr>
          <a:xfrm>
            <a:off x="461370" y="406400"/>
            <a:ext cx="3039508" cy="2120900"/>
          </a:xfrm>
          <a:prstGeom prst="rect">
            <a:avLst/>
          </a:prstGeom>
          <a:ln w="25400">
            <a:miter lim="400000"/>
          </a:ln>
          <a:effectLst>
            <a:outerShdw sx="100000" sy="100000" kx="0" ky="0" algn="b" rotWithShape="0" blurRad="254000" dist="127000" dir="5400000">
              <a:srgbClr val="000000">
                <a:alpha val="70000"/>
              </a:srgbClr>
            </a:outerShdw>
          </a:effectLst>
        </p:spPr>
      </p:pic>
      <p:sp>
        <p:nvSpPr>
          <p:cNvPr id="192" name="En mûrissant, faites comme la lavande, adoucissez-vous."/>
          <p:cNvSpPr txBox="1"/>
          <p:nvPr/>
        </p:nvSpPr>
        <p:spPr>
          <a:xfrm>
            <a:off x="1696070" y="8823672"/>
            <a:ext cx="7098060" cy="60677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lvl1pPr defTabSz="479044">
              <a:defRPr i="1" sz="2624">
                <a:latin typeface="+mj-lt"/>
                <a:ea typeface="+mj-ea"/>
                <a:cs typeface="+mj-cs"/>
                <a:sym typeface="Gill Sans"/>
              </a:defRPr>
            </a:lvl1pPr>
          </a:lstStyle>
          <a:p>
            <a:pPr/>
            <a:r>
              <a:t>En mûrissant, faites comme la lavande, adoucissez-vous.</a:t>
            </a:r>
          </a:p>
        </p:txBody>
      </p:sp>
      <p:grpSp>
        <p:nvGrpSpPr>
          <p:cNvPr id="199" name="Grouper"/>
          <p:cNvGrpSpPr/>
          <p:nvPr/>
        </p:nvGrpSpPr>
        <p:grpSpPr>
          <a:xfrm>
            <a:off x="209351" y="4368800"/>
            <a:ext cx="12586098" cy="606773"/>
            <a:chOff x="0" y="0"/>
            <a:chExt cx="12586096" cy="606772"/>
          </a:xfrm>
        </p:grpSpPr>
        <p:sp>
          <p:nvSpPr>
            <p:cNvPr id="193" name="Eponge"/>
            <p:cNvSpPr txBox="1"/>
            <p:nvPr/>
          </p:nvSpPr>
          <p:spPr>
            <a:xfrm>
              <a:off x="0" y="0"/>
              <a:ext cx="2235597" cy="60677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normAutofit fontScale="100000" lnSpcReduction="0"/>
            </a:bodyPr>
            <a:lstStyle>
              <a:lvl1pPr>
                <a:defRPr i="1" sz="2900">
                  <a:solidFill>
                    <a:schemeClr val="accent5">
                      <a:hueOff val="100859"/>
                      <a:satOff val="-13629"/>
                      <a:lumOff val="23879"/>
                    </a:schemeClr>
                  </a:solidFill>
                  <a:latin typeface="+mj-lt"/>
                  <a:ea typeface="+mj-ea"/>
                  <a:cs typeface="+mj-cs"/>
                  <a:sym typeface="Gill Sans"/>
                </a:defRPr>
              </a:lvl1pPr>
            </a:lstStyle>
            <a:p>
              <a:pPr/>
              <a:r>
                <a:t>Eponge</a:t>
              </a:r>
            </a:p>
          </p:txBody>
        </p:sp>
        <p:sp>
          <p:nvSpPr>
            <p:cNvPr id="194" name="Responsable"/>
            <p:cNvSpPr txBox="1"/>
            <p:nvPr/>
          </p:nvSpPr>
          <p:spPr>
            <a:xfrm>
              <a:off x="1917700" y="0"/>
              <a:ext cx="2235597" cy="60677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normAutofit fontScale="100000" lnSpcReduction="0"/>
            </a:bodyPr>
            <a:lstStyle>
              <a:lvl1pPr>
                <a:defRPr i="1" sz="2900">
                  <a:solidFill>
                    <a:schemeClr val="accent5">
                      <a:hueOff val="100859"/>
                      <a:satOff val="-13629"/>
                      <a:lumOff val="23879"/>
                    </a:schemeClr>
                  </a:solidFill>
                  <a:latin typeface="+mj-lt"/>
                  <a:ea typeface="+mj-ea"/>
                  <a:cs typeface="+mj-cs"/>
                  <a:sym typeface="Gill Sans"/>
                </a:defRPr>
              </a:lvl1pPr>
            </a:lstStyle>
            <a:p>
              <a:pPr/>
              <a:r>
                <a:t>Responsable</a:t>
              </a:r>
            </a:p>
          </p:txBody>
        </p:sp>
        <p:sp>
          <p:nvSpPr>
            <p:cNvPr id="195" name="Autonome"/>
            <p:cNvSpPr txBox="1"/>
            <p:nvPr/>
          </p:nvSpPr>
          <p:spPr>
            <a:xfrm>
              <a:off x="4013200" y="0"/>
              <a:ext cx="2235597" cy="60677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normAutofit fontScale="100000" lnSpcReduction="0"/>
            </a:bodyPr>
            <a:lstStyle>
              <a:lvl1pPr>
                <a:defRPr i="1" sz="2900">
                  <a:solidFill>
                    <a:schemeClr val="accent5">
                      <a:hueOff val="100859"/>
                      <a:satOff val="-13629"/>
                      <a:lumOff val="23879"/>
                    </a:schemeClr>
                  </a:solidFill>
                  <a:latin typeface="+mj-lt"/>
                  <a:ea typeface="+mj-ea"/>
                  <a:cs typeface="+mj-cs"/>
                  <a:sym typeface="Gill Sans"/>
                </a:defRPr>
              </a:lvl1pPr>
            </a:lstStyle>
            <a:p>
              <a:pPr/>
              <a:r>
                <a:t>Autonome</a:t>
              </a:r>
            </a:p>
          </p:txBody>
        </p:sp>
        <p:sp>
          <p:nvSpPr>
            <p:cNvPr id="196" name="Conscient"/>
            <p:cNvSpPr txBox="1"/>
            <p:nvPr/>
          </p:nvSpPr>
          <p:spPr>
            <a:xfrm>
              <a:off x="6070600" y="0"/>
              <a:ext cx="2235597" cy="60677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normAutofit fontScale="100000" lnSpcReduction="0"/>
            </a:bodyPr>
            <a:lstStyle>
              <a:lvl1pPr>
                <a:defRPr i="1" sz="2900">
                  <a:solidFill>
                    <a:schemeClr val="accent5">
                      <a:hueOff val="100859"/>
                      <a:satOff val="-13629"/>
                      <a:lumOff val="23879"/>
                    </a:schemeClr>
                  </a:solidFill>
                  <a:latin typeface="+mj-lt"/>
                  <a:ea typeface="+mj-ea"/>
                  <a:cs typeface="+mj-cs"/>
                  <a:sym typeface="Gill Sans"/>
                </a:defRPr>
              </a:lvl1pPr>
            </a:lstStyle>
            <a:p>
              <a:pPr/>
              <a:r>
                <a:t>Conscient</a:t>
              </a:r>
            </a:p>
          </p:txBody>
        </p:sp>
        <p:sp>
          <p:nvSpPr>
            <p:cNvPr id="197" name="Disponible"/>
            <p:cNvSpPr txBox="1"/>
            <p:nvPr/>
          </p:nvSpPr>
          <p:spPr>
            <a:xfrm>
              <a:off x="8337847" y="0"/>
              <a:ext cx="2235598" cy="60677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normAutofit fontScale="100000" lnSpcReduction="0"/>
            </a:bodyPr>
            <a:lstStyle>
              <a:lvl1pPr>
                <a:defRPr i="1" sz="2900">
                  <a:solidFill>
                    <a:schemeClr val="accent5">
                      <a:hueOff val="100859"/>
                      <a:satOff val="-13629"/>
                      <a:lumOff val="23879"/>
                    </a:schemeClr>
                  </a:solidFill>
                  <a:latin typeface="+mj-lt"/>
                  <a:ea typeface="+mj-ea"/>
                  <a:cs typeface="+mj-cs"/>
                  <a:sym typeface="Gill Sans"/>
                </a:defRPr>
              </a:lvl1pPr>
            </a:lstStyle>
            <a:p>
              <a:pPr/>
              <a:r>
                <a:t>Disponible</a:t>
              </a:r>
            </a:p>
          </p:txBody>
        </p:sp>
        <p:sp>
          <p:nvSpPr>
            <p:cNvPr id="198" name="Témoin"/>
            <p:cNvSpPr txBox="1"/>
            <p:nvPr/>
          </p:nvSpPr>
          <p:spPr>
            <a:xfrm>
              <a:off x="10350500" y="0"/>
              <a:ext cx="2235597" cy="60677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normAutofit fontScale="100000" lnSpcReduction="0"/>
            </a:bodyPr>
            <a:lstStyle>
              <a:lvl1pPr>
                <a:defRPr i="1" sz="2900">
                  <a:solidFill>
                    <a:schemeClr val="accent5">
                      <a:hueOff val="100859"/>
                      <a:satOff val="-13629"/>
                      <a:lumOff val="23879"/>
                    </a:schemeClr>
                  </a:solidFill>
                  <a:latin typeface="+mj-lt"/>
                  <a:ea typeface="+mj-ea"/>
                  <a:cs typeface="+mj-cs"/>
                  <a:sym typeface="Gill Sans"/>
                </a:defRPr>
              </a:lvl1pPr>
            </a:lstStyle>
            <a:p>
              <a:pPr/>
              <a:r>
                <a:t>Témoin</a:t>
              </a:r>
            </a:p>
          </p:txBody>
        </p:sp>
      </p:grpSp>
      <p:grpSp>
        <p:nvGrpSpPr>
          <p:cNvPr id="202" name="Grouper"/>
          <p:cNvGrpSpPr/>
          <p:nvPr/>
        </p:nvGrpSpPr>
        <p:grpSpPr>
          <a:xfrm>
            <a:off x="1193601" y="5905500"/>
            <a:ext cx="6274198" cy="606773"/>
            <a:chOff x="0" y="0"/>
            <a:chExt cx="6274196" cy="606772"/>
          </a:xfrm>
        </p:grpSpPr>
        <p:sp>
          <p:nvSpPr>
            <p:cNvPr id="200" name="Puberté"/>
            <p:cNvSpPr txBox="1"/>
            <p:nvPr/>
          </p:nvSpPr>
          <p:spPr>
            <a:xfrm>
              <a:off x="0" y="0"/>
              <a:ext cx="2235597" cy="60677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normAutofit fontScale="100000" lnSpcReduction="0"/>
            </a:bodyPr>
            <a:lstStyle>
              <a:lvl1pPr>
                <a:defRPr b="1" sz="2300">
                  <a:solidFill>
                    <a:schemeClr val="accent5">
                      <a:hueOff val="100859"/>
                      <a:satOff val="-13629"/>
                      <a:lumOff val="23879"/>
                    </a:schemeClr>
                  </a:solidFill>
                  <a:latin typeface="+mj-lt"/>
                  <a:ea typeface="+mj-ea"/>
                  <a:cs typeface="+mj-cs"/>
                  <a:sym typeface="Gill Sans"/>
                </a:defRPr>
              </a:lvl1pPr>
            </a:lstStyle>
            <a:p>
              <a:pPr/>
              <a:r>
                <a:t>Puberté</a:t>
              </a:r>
            </a:p>
          </p:txBody>
        </p:sp>
        <p:sp>
          <p:nvSpPr>
            <p:cNvPr id="201" name="Expérience"/>
            <p:cNvSpPr txBox="1"/>
            <p:nvPr/>
          </p:nvSpPr>
          <p:spPr>
            <a:xfrm>
              <a:off x="4038600" y="0"/>
              <a:ext cx="2235597" cy="60677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normAutofit fontScale="100000" lnSpcReduction="0"/>
            </a:bodyPr>
            <a:lstStyle>
              <a:lvl1pPr>
                <a:defRPr b="1" sz="2300">
                  <a:solidFill>
                    <a:schemeClr val="accent5">
                      <a:hueOff val="100859"/>
                      <a:satOff val="-13629"/>
                      <a:lumOff val="23879"/>
                    </a:schemeClr>
                  </a:solidFill>
                  <a:latin typeface="+mj-lt"/>
                  <a:ea typeface="+mj-ea"/>
                  <a:cs typeface="+mj-cs"/>
                  <a:sym typeface="Gill Sans"/>
                </a:defRPr>
              </a:lvl1pPr>
            </a:lstStyle>
            <a:p>
              <a:pPr/>
              <a:r>
                <a:t>Expérience</a:t>
              </a:r>
            </a:p>
          </p:txBody>
        </p:sp>
      </p:grpSp>
      <p:pic>
        <p:nvPicPr>
          <p:cNvPr id="203" name="pasted-image.tif" descr="pasted-image.tif"/>
          <p:cNvPicPr>
            <a:picLocks noChangeAspect="1"/>
          </p:cNvPicPr>
          <p:nvPr/>
        </p:nvPicPr>
        <p:blipFill>
          <a:blip r:embed="rId3">
            <a:extLst/>
          </a:blip>
          <a:stretch>
            <a:fillRect/>
          </a:stretch>
        </p:blipFill>
        <p:spPr>
          <a:xfrm>
            <a:off x="10413801" y="6817072"/>
            <a:ext cx="2235598" cy="2651397"/>
          </a:xfrm>
          <a:prstGeom prst="rect">
            <a:avLst/>
          </a:prstGeom>
          <a:ln w="12700">
            <a:miter lim="400000"/>
          </a:ln>
        </p:spPr>
      </p:pic>
      <p:sp>
        <p:nvSpPr>
          <p:cNvPr id="204" name="…depuis l’âge de cinquante ans, il se retirera du labeur du service, et ne servira plus (Nb 8.25)"/>
          <p:cNvSpPr txBox="1"/>
          <p:nvPr/>
        </p:nvSpPr>
        <p:spPr>
          <a:xfrm>
            <a:off x="7618313" y="1765300"/>
            <a:ext cx="4765874" cy="16954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lgn="l">
              <a:defRPr sz="2400">
                <a:latin typeface="+mj-lt"/>
                <a:ea typeface="+mj-ea"/>
                <a:cs typeface="+mj-cs"/>
                <a:sym typeface="Gill Sans"/>
              </a:defRPr>
            </a:pPr>
            <a:r>
              <a:t>…</a:t>
            </a:r>
            <a:r>
              <a:rPr i="1"/>
              <a:t>depuis l’âge de cinquante ans, il se retirera du labeur du service, et ne servira plus</a:t>
            </a:r>
            <a:r>
              <a:t> (Nb 8.25)</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med" advClick="1" p14:dur="1000">
        <p15:prstTrans prst="peelOff" invX="1"/>
      </p:transition>
    </mc:Choice>
    <mc:Choice xmlns:p14="http://schemas.microsoft.com/office/powerpoint/2010/main" Requires="p14">
      <p:transition spd="med" advClick="1" p14:dur="1000">
        <p:peelOff/>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20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el" backwards="0">
                                    <p:tmAbs val="0"/>
                                  </p:iterate>
                                  <p:childTnLst>
                                    <p:set>
                                      <p:cBhvr>
                                        <p:cTn id="10" fill="hold"/>
                                        <p:tgtEl>
                                          <p:spTgt spid="18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0" presetID="1" grpId="3" fill="hold">
                                  <p:stCondLst>
                                    <p:cond delay="0"/>
                                  </p:stCondLst>
                                  <p:iterate type="el" backwards="0">
                                    <p:tmAbs val="0"/>
                                  </p:iterate>
                                  <p:childTnLst>
                                    <p:set>
                                      <p:cBhvr>
                                        <p:cTn id="14" fill="hold"/>
                                        <p:tgtEl>
                                          <p:spTgt spid="19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99" grpId="3"/>
      <p:bldP build="whole" bldLvl="1" animBg="1" rev="0" advAuto="0" spid="188" grpId="2"/>
      <p:bldP build="whole" bldLvl="1" animBg="1" rev="0" advAuto="0" spid="204" grpId="1"/>
    </p:bldLst>
  </p:timing>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6" name="Autrement dit"/>
          <p:cNvSpPr txBox="1"/>
          <p:nvPr>
            <p:ph type="title"/>
          </p:nvPr>
        </p:nvSpPr>
        <p:spPr>
          <a:xfrm>
            <a:off x="3366938" y="406400"/>
            <a:ext cx="6564462" cy="2120900"/>
          </a:xfrm>
          <a:prstGeom prst="rect">
            <a:avLst/>
          </a:prstGeom>
        </p:spPr>
        <p:txBody>
          <a:bodyPr/>
          <a:lstStyle/>
          <a:p>
            <a:pPr/>
            <a:r>
              <a:t>Autrement dit</a:t>
            </a:r>
          </a:p>
        </p:txBody>
      </p:sp>
      <p:graphicFrame>
        <p:nvGraphicFramePr>
          <p:cNvPr id="207" name="Tableau 1"/>
          <p:cNvGraphicFramePr/>
          <p:nvPr/>
        </p:nvGraphicFramePr>
        <p:xfrm>
          <a:off x="1186101" y="3440398"/>
          <a:ext cx="10638948" cy="4778095"/>
        </p:xfrm>
        <a:graphic xmlns:a="http://schemas.openxmlformats.org/drawingml/2006/main">
          <a:graphicData uri="http://schemas.openxmlformats.org/drawingml/2006/table">
            <a:tbl>
              <a:tblPr firstCol="0" firstRow="0" lastCol="0" lastRow="0" bandCol="0" bandRow="1" rtl="0">
                <a:tableStyleId>{4C3C2611-4C71-4FC5-86AE-919BDF0F9419}</a:tableStyleId>
              </a:tblPr>
              <a:tblGrid>
                <a:gridCol w="1708150"/>
                <a:gridCol w="2254250"/>
                <a:gridCol w="2876550"/>
                <a:gridCol w="1896823"/>
                <a:gridCol w="1896823"/>
              </a:tblGrid>
              <a:tr h="681677">
                <a:tc>
                  <a:txBody>
                    <a:bodyPr/>
                    <a:lstStyle/>
                    <a:p>
                      <a:pPr defTabSz="449580">
                        <a:defRPr b="1" sz="2700">
                          <a:uFill>
                            <a:solidFill>
                              <a:srgbClr val="000000"/>
                            </a:solidFill>
                          </a:uFill>
                          <a:latin typeface="+mj-lt"/>
                          <a:ea typeface="+mj-ea"/>
                          <a:cs typeface="+mj-cs"/>
                          <a:sym typeface="Gill Sans"/>
                        </a:defRPr>
                      </a:pPr>
                      <a:r>
                        <a:t>Moi</a:t>
                      </a:r>
                    </a:p>
                  </a:txBody>
                  <a:tcPr marL="50800" marR="50800" marT="50800" marB="50800" anchor="ctr" anchorCtr="0" horzOverflow="overflow">
                    <a:lnL w="88900">
                      <a:solidFill>
                        <a:schemeClr val="accent5">
                          <a:hueOff val="100859"/>
                          <a:satOff val="-13629"/>
                          <a:lumOff val="23879"/>
                        </a:schemeClr>
                      </a:solidFill>
                      <a:miter lim="400000"/>
                    </a:lnL>
                    <a:lnR w="6350">
                      <a:solidFill>
                        <a:srgbClr val="000000"/>
                      </a:solidFill>
                      <a:miter lim="400000"/>
                    </a:lnR>
                    <a:lnT w="88900">
                      <a:solidFill>
                        <a:schemeClr val="accent5">
                          <a:hueOff val="100859"/>
                          <a:satOff val="-13629"/>
                          <a:lumOff val="23879"/>
                        </a:schemeClr>
                      </a:solidFill>
                      <a:miter lim="400000"/>
                    </a:lnT>
                    <a:lnB w="6350">
                      <a:solidFill>
                        <a:srgbClr val="000000"/>
                      </a:solidFill>
                      <a:miter lim="400000"/>
                    </a:lnB>
                    <a:solidFill>
                      <a:srgbClr val="000000">
                        <a:alpha val="0"/>
                      </a:srgbClr>
                    </a:solidFill>
                  </a:tcPr>
                </a:tc>
                <a:tc>
                  <a:txBody>
                    <a:bodyPr/>
                    <a:lstStyle/>
                    <a:p>
                      <a:pPr defTabSz="449580">
                        <a:defRPr>
                          <a:solidFill>
                            <a:srgbClr val="000000"/>
                          </a:solidFill>
                        </a:defRPr>
                      </a:pPr>
                      <a:r>
                        <a:rPr b="1" sz="2700">
                          <a:solidFill>
                            <a:srgbClr val="FFFFFF"/>
                          </a:solidFill>
                          <a:uFill>
                            <a:solidFill>
                              <a:srgbClr val="000000"/>
                            </a:solidFill>
                          </a:uFill>
                          <a:latin typeface="+mj-lt"/>
                          <a:ea typeface="+mj-ea"/>
                          <a:cs typeface="+mj-cs"/>
                          <a:sym typeface="Gill Sans"/>
                        </a:rPr>
                        <a:t>Tranche d’âge</a:t>
                      </a:r>
                    </a:p>
                  </a:txBody>
                  <a:tcPr marL="50800" marR="50800" marT="50800" marB="50800" anchor="ctr" anchorCtr="0" horzOverflow="overflow">
                    <a:lnL w="6350">
                      <a:solidFill>
                        <a:srgbClr val="000000"/>
                      </a:solidFill>
                      <a:miter lim="400000"/>
                    </a:lnL>
                    <a:lnR w="6350">
                      <a:solidFill>
                        <a:srgbClr val="000000"/>
                      </a:solidFill>
                      <a:miter lim="400000"/>
                    </a:lnR>
                    <a:lnT w="88900">
                      <a:solidFill>
                        <a:schemeClr val="accent5">
                          <a:hueOff val="100859"/>
                          <a:satOff val="-13629"/>
                          <a:lumOff val="23879"/>
                        </a:schemeClr>
                      </a:solidFill>
                      <a:miter lim="400000"/>
                    </a:lnT>
                    <a:lnB w="6350">
                      <a:solidFill>
                        <a:srgbClr val="000000"/>
                      </a:solidFill>
                      <a:miter lim="400000"/>
                    </a:lnB>
                    <a:solidFill>
                      <a:schemeClr val="accent5">
                        <a:hueOff val="100859"/>
                        <a:satOff val="-13629"/>
                        <a:lumOff val="23879"/>
                      </a:schemeClr>
                    </a:solidFill>
                  </a:tcPr>
                </a:tc>
                <a:tc>
                  <a:txBody>
                    <a:bodyPr/>
                    <a:lstStyle/>
                    <a:p>
                      <a:pPr defTabSz="449580">
                        <a:defRPr sz="2700">
                          <a:uFill>
                            <a:solidFill>
                              <a:srgbClr val="000000"/>
                            </a:solidFill>
                          </a:uFill>
                          <a:latin typeface="+mj-lt"/>
                          <a:ea typeface="+mj-ea"/>
                          <a:cs typeface="+mj-cs"/>
                          <a:sym typeface="Gill Sans"/>
                        </a:defRPr>
                      </a:pPr>
                      <a:r>
                        <a:rPr b="1"/>
                        <a:t>Attitudes</a:t>
                      </a:r>
                    </a:p>
                  </a:txBody>
                  <a:tcPr marL="50800" marR="50800" marT="50800" marB="50800" anchor="ctr" anchorCtr="0" horzOverflow="overflow">
                    <a:lnL w="6350">
                      <a:solidFill>
                        <a:srgbClr val="000000"/>
                      </a:solidFill>
                      <a:miter lim="400000"/>
                    </a:lnL>
                    <a:lnR w="6350">
                      <a:solidFill>
                        <a:srgbClr val="000000"/>
                      </a:solidFill>
                      <a:miter lim="400000"/>
                    </a:lnR>
                    <a:lnT w="88900">
                      <a:solidFill>
                        <a:schemeClr val="accent5">
                          <a:hueOff val="100859"/>
                          <a:satOff val="-13629"/>
                          <a:lumOff val="23879"/>
                        </a:schemeClr>
                      </a:solidFill>
                      <a:miter lim="400000"/>
                    </a:lnT>
                    <a:lnB w="6350">
                      <a:solidFill>
                        <a:srgbClr val="000000"/>
                      </a:solidFill>
                      <a:miter lim="400000"/>
                    </a:lnB>
                    <a:solidFill>
                      <a:srgbClr val="000000">
                        <a:alpha val="0"/>
                      </a:srgbClr>
                    </a:solidFill>
                  </a:tcPr>
                </a:tc>
                <a:tc>
                  <a:txBody>
                    <a:bodyPr/>
                    <a:lstStyle/>
                    <a:p>
                      <a:pPr defTabSz="449580">
                        <a:defRPr b="1" sz="2700">
                          <a:uFill>
                            <a:solidFill>
                              <a:srgbClr val="000000"/>
                            </a:solidFill>
                          </a:uFill>
                          <a:latin typeface="+mj-lt"/>
                          <a:ea typeface="+mj-ea"/>
                          <a:cs typeface="+mj-cs"/>
                          <a:sym typeface="Gill Sans"/>
                        </a:defRPr>
                      </a:pPr>
                      <a:r>
                        <a:t>Foi</a:t>
                      </a:r>
                    </a:p>
                  </a:txBody>
                  <a:tcPr marL="50800" marR="50800" marT="50800" marB="50800" anchor="ctr" anchorCtr="0" horzOverflow="overflow">
                    <a:lnL w="6350">
                      <a:solidFill>
                        <a:srgbClr val="000000"/>
                      </a:solidFill>
                      <a:miter lim="400000"/>
                    </a:lnL>
                    <a:lnR w="6350">
                      <a:solidFill>
                        <a:srgbClr val="000000"/>
                      </a:solidFill>
                      <a:miter lim="400000"/>
                    </a:lnR>
                    <a:lnT w="88900">
                      <a:solidFill>
                        <a:schemeClr val="accent5">
                          <a:hueOff val="100859"/>
                          <a:satOff val="-13629"/>
                          <a:lumOff val="23879"/>
                        </a:schemeClr>
                      </a:solidFill>
                      <a:miter lim="400000"/>
                    </a:lnT>
                    <a:lnB w="6350">
                      <a:solidFill>
                        <a:srgbClr val="000000"/>
                      </a:solidFill>
                      <a:miter lim="400000"/>
                    </a:lnB>
                    <a:solidFill>
                      <a:schemeClr val="accent5">
                        <a:hueOff val="100859"/>
                        <a:satOff val="-13629"/>
                        <a:lumOff val="23879"/>
                      </a:schemeClr>
                    </a:solidFill>
                  </a:tcPr>
                </a:tc>
                <a:tc>
                  <a:txBody>
                    <a:bodyPr/>
                    <a:lstStyle/>
                    <a:p>
                      <a:pPr defTabSz="449580">
                        <a:defRPr>
                          <a:solidFill>
                            <a:srgbClr val="000000"/>
                          </a:solidFill>
                        </a:defRPr>
                      </a:pPr>
                      <a:r>
                        <a:rPr b="1" sz="2700">
                          <a:solidFill>
                            <a:srgbClr val="FFFFFF"/>
                          </a:solidFill>
                          <a:uFill>
                            <a:solidFill>
                              <a:srgbClr val="000000"/>
                            </a:solidFill>
                          </a:uFill>
                          <a:latin typeface="+mj-lt"/>
                          <a:ea typeface="+mj-ea"/>
                          <a:cs typeface="+mj-cs"/>
                          <a:sym typeface="Gill Sans"/>
                        </a:rPr>
                        <a:t>Bible</a:t>
                      </a:r>
                    </a:p>
                  </a:txBody>
                  <a:tcPr marL="50800" marR="50800" marT="50800" marB="50800" anchor="ctr" anchorCtr="0" horzOverflow="overflow">
                    <a:lnL w="6350">
                      <a:solidFill>
                        <a:srgbClr val="000000"/>
                      </a:solidFill>
                      <a:miter lim="400000"/>
                    </a:lnL>
                    <a:lnR w="88900">
                      <a:solidFill>
                        <a:schemeClr val="accent5">
                          <a:hueOff val="100859"/>
                          <a:satOff val="-13629"/>
                          <a:lumOff val="23879"/>
                        </a:schemeClr>
                      </a:solidFill>
                      <a:miter lim="400000"/>
                    </a:lnR>
                    <a:lnT w="88900">
                      <a:solidFill>
                        <a:schemeClr val="accent5">
                          <a:hueOff val="100859"/>
                          <a:satOff val="-13629"/>
                          <a:lumOff val="23879"/>
                        </a:schemeClr>
                      </a:solidFill>
                      <a:miter lim="400000"/>
                    </a:lnT>
                    <a:lnB w="6350">
                      <a:solidFill>
                        <a:srgbClr val="000000"/>
                      </a:solidFill>
                      <a:miter lim="400000"/>
                    </a:lnB>
                    <a:solidFill>
                      <a:srgbClr val="000000">
                        <a:alpha val="0"/>
                      </a:srgbClr>
                    </a:solidFill>
                  </a:tcPr>
                </a:tc>
              </a:tr>
              <a:tr h="681677">
                <a:tc>
                  <a:txBody>
                    <a:bodyPr/>
                    <a:lstStyle/>
                    <a:p>
                      <a:pPr defTabSz="449580">
                        <a:defRPr sz="2700">
                          <a:uFill>
                            <a:solidFill>
                              <a:srgbClr val="000000"/>
                            </a:solidFill>
                          </a:uFill>
                          <a:latin typeface="+mj-lt"/>
                          <a:ea typeface="+mj-ea"/>
                          <a:cs typeface="+mj-cs"/>
                          <a:sym typeface="Gill Sans"/>
                        </a:defRPr>
                      </a:pPr>
                      <a:r>
                        <a:t>Je possède</a:t>
                      </a:r>
                    </a:p>
                  </a:txBody>
                  <a:tcPr marL="50800" marR="50800" marT="50800" marB="50800" anchor="ctr" anchorCtr="0" horzOverflow="overflow">
                    <a:lnL w="88900">
                      <a:solidFill>
                        <a:schemeClr val="accent5">
                          <a:hueOff val="100859"/>
                          <a:satOff val="-13629"/>
                          <a:lumOff val="23879"/>
                        </a:schemeClr>
                      </a:solidFill>
                      <a:miter lim="400000"/>
                    </a:lnL>
                    <a:lnR w="6350">
                      <a:solidFill>
                        <a:srgbClr val="000000"/>
                      </a:solidFill>
                      <a:miter lim="400000"/>
                    </a:lnR>
                    <a:lnT w="6350">
                      <a:solidFill>
                        <a:srgbClr val="000000"/>
                      </a:solidFill>
                      <a:miter lim="400000"/>
                    </a:lnT>
                    <a:lnB w="6350">
                      <a:solidFill>
                        <a:srgbClr val="000000"/>
                      </a:solidFill>
                      <a:miter lim="400000"/>
                    </a:lnB>
                    <a:solidFill>
                      <a:srgbClr val="000000">
                        <a:alpha val="0"/>
                      </a:srgbClr>
                    </a:solidFill>
                  </a:tcPr>
                </a:tc>
                <a:tc>
                  <a:txBody>
                    <a:bodyPr/>
                    <a:lstStyle/>
                    <a:p>
                      <a:pPr defTabSz="449580">
                        <a:defRPr sz="2700">
                          <a:uFill>
                            <a:solidFill>
                              <a:srgbClr val="000000"/>
                            </a:solidFill>
                          </a:uFill>
                          <a:latin typeface="+mj-lt"/>
                          <a:ea typeface="+mj-ea"/>
                          <a:cs typeface="+mj-cs"/>
                          <a:sym typeface="Gill Sans"/>
                        </a:defRPr>
                      </a:pPr>
                      <a:r>
                        <a:rPr i="1"/>
                        <a:t>Enfance</a:t>
                      </a:r>
                    </a:p>
                  </a:txBody>
                  <a:tcPr marL="50800" marR="50800" marT="50800" marB="50800" anchor="ctr" anchorCtr="0" horzOverflow="overflow">
                    <a:lnL w="6350">
                      <a:solidFill>
                        <a:srgbClr val="000000"/>
                      </a:solidFill>
                      <a:miter lim="400000"/>
                    </a:lnL>
                    <a:lnR w="6350">
                      <a:solidFill>
                        <a:srgbClr val="000000"/>
                      </a:solidFill>
                      <a:miter lim="400000"/>
                    </a:lnR>
                    <a:lnT w="6350">
                      <a:solidFill>
                        <a:srgbClr val="000000"/>
                      </a:solidFill>
                      <a:miter lim="400000"/>
                    </a:lnT>
                    <a:lnB w="6350">
                      <a:solidFill>
                        <a:srgbClr val="000000"/>
                      </a:solidFill>
                      <a:miter lim="400000"/>
                    </a:lnB>
                    <a:solidFill>
                      <a:schemeClr val="accent5">
                        <a:hueOff val="100859"/>
                        <a:satOff val="-13629"/>
                        <a:lumOff val="23879"/>
                      </a:schemeClr>
                    </a:solidFill>
                  </a:tcPr>
                </a:tc>
                <a:tc>
                  <a:txBody>
                    <a:bodyPr/>
                    <a:lstStyle/>
                    <a:p>
                      <a:pPr defTabSz="449580">
                        <a:defRPr sz="2700">
                          <a:uFill>
                            <a:solidFill>
                              <a:srgbClr val="000000"/>
                            </a:solidFill>
                          </a:uFill>
                          <a:latin typeface="+mj-lt"/>
                          <a:ea typeface="+mj-ea"/>
                          <a:cs typeface="+mj-cs"/>
                          <a:sym typeface="Gill Sans"/>
                        </a:defRPr>
                      </a:pPr>
                      <a:r>
                        <a:t>Confiance/méfiance</a:t>
                      </a:r>
                    </a:p>
                  </a:txBody>
                  <a:tcPr marL="50800" marR="50800" marT="50800" marB="50800" anchor="ctr" anchorCtr="0" horzOverflow="overflow">
                    <a:lnL w="6350">
                      <a:solidFill>
                        <a:srgbClr val="000000"/>
                      </a:solidFill>
                      <a:miter lim="400000"/>
                    </a:lnL>
                    <a:lnR w="6350">
                      <a:solidFill>
                        <a:srgbClr val="000000"/>
                      </a:solidFill>
                      <a:miter lim="400000"/>
                    </a:lnR>
                    <a:lnT w="6350">
                      <a:solidFill>
                        <a:srgbClr val="000000"/>
                      </a:solidFill>
                      <a:miter lim="400000"/>
                    </a:lnT>
                    <a:lnB w="6350">
                      <a:solidFill>
                        <a:srgbClr val="000000"/>
                      </a:solidFill>
                      <a:miter lim="400000"/>
                    </a:lnB>
                    <a:solidFill>
                      <a:srgbClr val="000000">
                        <a:alpha val="0"/>
                      </a:srgbClr>
                    </a:solidFill>
                  </a:tcPr>
                </a:tc>
                <a:tc>
                  <a:txBody>
                    <a:bodyPr/>
                    <a:lstStyle/>
                    <a:p>
                      <a:pPr defTabSz="449580">
                        <a:defRPr sz="2700">
                          <a:uFill>
                            <a:solidFill>
                              <a:srgbClr val="000000"/>
                            </a:solidFill>
                          </a:uFill>
                          <a:latin typeface="+mj-lt"/>
                          <a:ea typeface="+mj-ea"/>
                          <a:cs typeface="+mj-cs"/>
                          <a:sym typeface="Gill Sans"/>
                        </a:defRPr>
                      </a:pPr>
                      <a:r>
                        <a:rPr i="1"/>
                        <a:t>Foi des parents</a:t>
                      </a:r>
                    </a:p>
                  </a:txBody>
                  <a:tcPr marL="50800" marR="50800" marT="50800" marB="50800" anchor="ctr" anchorCtr="0" horzOverflow="overflow">
                    <a:lnL w="6350">
                      <a:solidFill>
                        <a:srgbClr val="000000"/>
                      </a:solidFill>
                      <a:miter lim="400000"/>
                    </a:lnL>
                    <a:lnR w="6350">
                      <a:solidFill>
                        <a:srgbClr val="000000"/>
                      </a:solidFill>
                      <a:miter lim="400000"/>
                    </a:lnR>
                    <a:lnT w="6350">
                      <a:solidFill>
                        <a:srgbClr val="000000"/>
                      </a:solidFill>
                      <a:miter lim="400000"/>
                    </a:lnT>
                    <a:lnB w="6350">
                      <a:solidFill>
                        <a:srgbClr val="000000"/>
                      </a:solidFill>
                      <a:miter lim="400000"/>
                    </a:lnB>
                    <a:solidFill>
                      <a:schemeClr val="accent5">
                        <a:hueOff val="100859"/>
                        <a:satOff val="-13629"/>
                        <a:lumOff val="23879"/>
                      </a:schemeClr>
                    </a:solidFill>
                  </a:tcPr>
                </a:tc>
                <a:tc>
                  <a:txBody>
                    <a:bodyPr/>
                    <a:lstStyle/>
                    <a:p>
                      <a:pPr defTabSz="449580">
                        <a:defRPr>
                          <a:solidFill>
                            <a:srgbClr val="000000"/>
                          </a:solidFill>
                        </a:defRPr>
                      </a:pPr>
                      <a:r>
                        <a:rPr sz="2700">
                          <a:solidFill>
                            <a:srgbClr val="FFFFFF"/>
                          </a:solidFill>
                          <a:uFill>
                            <a:solidFill>
                              <a:srgbClr val="000000"/>
                            </a:solidFill>
                          </a:uFill>
                          <a:latin typeface="+mj-lt"/>
                          <a:ea typeface="+mj-ea"/>
                          <a:cs typeface="+mj-cs"/>
                          <a:sym typeface="Gill Sans"/>
                        </a:rPr>
                        <a:t>paio</a:t>
                      </a:r>
                    </a:p>
                  </a:txBody>
                  <a:tcPr marL="50800" marR="50800" marT="50800" marB="50800" anchor="ctr" anchorCtr="0" horzOverflow="overflow">
                    <a:lnL w="6350">
                      <a:solidFill>
                        <a:srgbClr val="000000"/>
                      </a:solidFill>
                      <a:miter lim="400000"/>
                    </a:lnL>
                    <a:lnR w="88900">
                      <a:solidFill>
                        <a:schemeClr val="accent5">
                          <a:hueOff val="100859"/>
                          <a:satOff val="-13629"/>
                          <a:lumOff val="23879"/>
                        </a:schemeClr>
                      </a:solidFill>
                      <a:miter lim="400000"/>
                    </a:lnR>
                    <a:lnT w="6350">
                      <a:solidFill>
                        <a:srgbClr val="000000"/>
                      </a:solidFill>
                      <a:miter lim="400000"/>
                    </a:lnT>
                    <a:lnB w="6350">
                      <a:solidFill>
                        <a:srgbClr val="000000"/>
                      </a:solidFill>
                      <a:miter lim="400000"/>
                    </a:lnB>
                    <a:solidFill>
                      <a:srgbClr val="000000">
                        <a:alpha val="0"/>
                      </a:srgbClr>
                    </a:solidFill>
                  </a:tcPr>
                </a:tc>
              </a:tr>
              <a:tr h="681677">
                <a:tc>
                  <a:txBody>
                    <a:bodyPr/>
                    <a:lstStyle/>
                    <a:p>
                      <a:pPr defTabSz="449580">
                        <a:defRPr sz="2700">
                          <a:uFill>
                            <a:solidFill>
                              <a:srgbClr val="000000"/>
                            </a:solidFill>
                          </a:uFill>
                          <a:latin typeface="+mj-lt"/>
                          <a:ea typeface="+mj-ea"/>
                          <a:cs typeface="+mj-cs"/>
                          <a:sym typeface="Gill Sans"/>
                        </a:defRPr>
                      </a:pPr>
                      <a:r>
                        <a:t>Je parais</a:t>
                      </a:r>
                    </a:p>
                  </a:txBody>
                  <a:tcPr marL="50800" marR="50800" marT="50800" marB="50800" anchor="ctr" anchorCtr="0" horzOverflow="overflow">
                    <a:lnL w="88900">
                      <a:solidFill>
                        <a:schemeClr val="accent5">
                          <a:hueOff val="100859"/>
                          <a:satOff val="-13629"/>
                          <a:lumOff val="23879"/>
                        </a:schemeClr>
                      </a:solidFill>
                      <a:miter lim="400000"/>
                    </a:lnL>
                    <a:lnR w="6350">
                      <a:solidFill>
                        <a:srgbClr val="000000"/>
                      </a:solidFill>
                      <a:miter lim="400000"/>
                    </a:lnR>
                    <a:lnT w="6350">
                      <a:solidFill>
                        <a:srgbClr val="000000"/>
                      </a:solidFill>
                      <a:miter lim="400000"/>
                    </a:lnT>
                    <a:lnB w="6350">
                      <a:solidFill>
                        <a:srgbClr val="000000"/>
                      </a:solidFill>
                      <a:miter lim="400000"/>
                    </a:lnB>
                    <a:solidFill>
                      <a:srgbClr val="000000">
                        <a:alpha val="0"/>
                      </a:srgbClr>
                    </a:solidFill>
                  </a:tcPr>
                </a:tc>
                <a:tc>
                  <a:txBody>
                    <a:bodyPr/>
                    <a:lstStyle/>
                    <a:p>
                      <a:pPr defTabSz="449580">
                        <a:defRPr sz="2700">
                          <a:uFill>
                            <a:solidFill>
                              <a:srgbClr val="000000"/>
                            </a:solidFill>
                          </a:uFill>
                          <a:latin typeface="+mj-lt"/>
                          <a:ea typeface="+mj-ea"/>
                          <a:cs typeface="+mj-cs"/>
                          <a:sym typeface="Gill Sans"/>
                        </a:defRPr>
                      </a:pPr>
                      <a:r>
                        <a:rPr i="1"/>
                        <a:t>Adolescence</a:t>
                      </a:r>
                    </a:p>
                  </a:txBody>
                  <a:tcPr marL="50800" marR="50800" marT="50800" marB="50800" anchor="ctr" anchorCtr="0" horzOverflow="overflow">
                    <a:lnL w="6350">
                      <a:solidFill>
                        <a:srgbClr val="000000"/>
                      </a:solidFill>
                      <a:miter lim="400000"/>
                    </a:lnL>
                    <a:lnR w="6350">
                      <a:solidFill>
                        <a:srgbClr val="000000"/>
                      </a:solidFill>
                      <a:miter lim="400000"/>
                    </a:lnR>
                    <a:lnT w="6350">
                      <a:solidFill>
                        <a:srgbClr val="000000"/>
                      </a:solidFill>
                      <a:miter lim="400000"/>
                    </a:lnT>
                    <a:lnB w="6350">
                      <a:solidFill>
                        <a:srgbClr val="000000"/>
                      </a:solidFill>
                      <a:miter lim="400000"/>
                    </a:lnB>
                    <a:solidFill>
                      <a:schemeClr val="accent5">
                        <a:hueOff val="100859"/>
                        <a:satOff val="-13629"/>
                        <a:lumOff val="23879"/>
                      </a:schemeClr>
                    </a:solidFill>
                  </a:tcPr>
                </a:tc>
                <a:tc>
                  <a:txBody>
                    <a:bodyPr/>
                    <a:lstStyle/>
                    <a:p>
                      <a:pPr defTabSz="449580">
                        <a:defRPr sz="2700">
                          <a:uFill>
                            <a:solidFill>
                              <a:srgbClr val="000000"/>
                            </a:solidFill>
                          </a:uFill>
                          <a:latin typeface="+mj-lt"/>
                          <a:ea typeface="+mj-ea"/>
                          <a:cs typeface="+mj-cs"/>
                          <a:sym typeface="Gill Sans"/>
                        </a:defRPr>
                      </a:pPr>
                      <a:r>
                        <a:t>Initiative/timidité</a:t>
                      </a:r>
                    </a:p>
                  </a:txBody>
                  <a:tcPr marL="50800" marR="50800" marT="50800" marB="50800" anchor="ctr" anchorCtr="0" horzOverflow="overflow">
                    <a:lnL w="6350">
                      <a:solidFill>
                        <a:srgbClr val="000000"/>
                      </a:solidFill>
                      <a:miter lim="400000"/>
                    </a:lnL>
                    <a:lnR w="6350">
                      <a:solidFill>
                        <a:srgbClr val="000000"/>
                      </a:solidFill>
                      <a:miter lim="400000"/>
                    </a:lnR>
                    <a:lnT w="6350">
                      <a:solidFill>
                        <a:srgbClr val="000000"/>
                      </a:solidFill>
                      <a:miter lim="400000"/>
                    </a:lnT>
                    <a:lnB w="6350">
                      <a:solidFill>
                        <a:srgbClr val="000000"/>
                      </a:solidFill>
                      <a:miter lim="400000"/>
                    </a:lnB>
                    <a:solidFill>
                      <a:srgbClr val="000000">
                        <a:alpha val="0"/>
                      </a:srgbClr>
                    </a:solidFill>
                  </a:tcPr>
                </a:tc>
                <a:tc>
                  <a:txBody>
                    <a:bodyPr/>
                    <a:lstStyle/>
                    <a:p>
                      <a:pPr defTabSz="449580">
                        <a:defRPr sz="2700">
                          <a:uFill>
                            <a:solidFill>
                              <a:srgbClr val="000000"/>
                            </a:solidFill>
                          </a:uFill>
                          <a:latin typeface="+mj-lt"/>
                          <a:ea typeface="+mj-ea"/>
                          <a:cs typeface="+mj-cs"/>
                          <a:sym typeface="Gill Sans"/>
                        </a:defRPr>
                      </a:pPr>
                      <a:r>
                        <a:rPr i="1"/>
                        <a:t>Foi grégaire</a:t>
                      </a:r>
                    </a:p>
                  </a:txBody>
                  <a:tcPr marL="50800" marR="50800" marT="50800" marB="50800" anchor="ctr" anchorCtr="0" horzOverflow="overflow">
                    <a:lnL w="6350">
                      <a:solidFill>
                        <a:srgbClr val="000000"/>
                      </a:solidFill>
                      <a:miter lim="400000"/>
                    </a:lnL>
                    <a:lnR w="6350">
                      <a:solidFill>
                        <a:srgbClr val="000000"/>
                      </a:solidFill>
                      <a:miter lim="400000"/>
                    </a:lnR>
                    <a:lnT w="6350">
                      <a:solidFill>
                        <a:srgbClr val="000000"/>
                      </a:solidFill>
                      <a:miter lim="400000"/>
                    </a:lnT>
                    <a:lnB w="6350">
                      <a:solidFill>
                        <a:srgbClr val="000000"/>
                      </a:solidFill>
                      <a:miter lim="400000"/>
                    </a:lnB>
                    <a:solidFill>
                      <a:schemeClr val="accent5">
                        <a:hueOff val="100859"/>
                        <a:satOff val="-13629"/>
                        <a:lumOff val="23879"/>
                      </a:schemeClr>
                    </a:solidFill>
                  </a:tcPr>
                </a:tc>
                <a:tc>
                  <a:txBody>
                    <a:bodyPr/>
                    <a:lstStyle/>
                    <a:p>
                      <a:pPr defTabSz="449580">
                        <a:defRPr>
                          <a:solidFill>
                            <a:srgbClr val="000000"/>
                          </a:solidFill>
                        </a:defRPr>
                      </a:pPr>
                      <a:r>
                        <a:rPr sz="2700">
                          <a:solidFill>
                            <a:srgbClr val="FFFFFF"/>
                          </a:solidFill>
                          <a:uFill>
                            <a:solidFill>
                              <a:srgbClr val="000000"/>
                            </a:solidFill>
                          </a:uFill>
                          <a:latin typeface="+mj-lt"/>
                          <a:ea typeface="+mj-ea"/>
                          <a:cs typeface="+mj-cs"/>
                          <a:sym typeface="Gill Sans"/>
                        </a:rPr>
                        <a:t>neos</a:t>
                      </a:r>
                    </a:p>
                  </a:txBody>
                  <a:tcPr marL="50800" marR="50800" marT="50800" marB="50800" anchor="ctr" anchorCtr="0" horzOverflow="overflow">
                    <a:lnL w="6350">
                      <a:solidFill>
                        <a:srgbClr val="000000"/>
                      </a:solidFill>
                      <a:miter lim="400000"/>
                    </a:lnL>
                    <a:lnR w="88900">
                      <a:solidFill>
                        <a:schemeClr val="accent5">
                          <a:hueOff val="100859"/>
                          <a:satOff val="-13629"/>
                          <a:lumOff val="23879"/>
                        </a:schemeClr>
                      </a:solidFill>
                      <a:miter lim="400000"/>
                    </a:lnR>
                    <a:lnT w="6350">
                      <a:solidFill>
                        <a:srgbClr val="000000"/>
                      </a:solidFill>
                      <a:miter lim="400000"/>
                    </a:lnT>
                    <a:lnB w="6350">
                      <a:solidFill>
                        <a:srgbClr val="000000"/>
                      </a:solidFill>
                      <a:miter lim="400000"/>
                    </a:lnB>
                    <a:solidFill>
                      <a:srgbClr val="000000">
                        <a:alpha val="0"/>
                      </a:srgbClr>
                    </a:solidFill>
                  </a:tcPr>
                </a:tc>
              </a:tr>
              <a:tr h="681677">
                <a:tc>
                  <a:txBody>
                    <a:bodyPr/>
                    <a:lstStyle/>
                    <a:p>
                      <a:pPr defTabSz="449580">
                        <a:defRPr sz="2700">
                          <a:uFill>
                            <a:solidFill>
                              <a:srgbClr val="000000"/>
                            </a:solidFill>
                          </a:uFill>
                          <a:latin typeface="+mj-lt"/>
                          <a:ea typeface="+mj-ea"/>
                          <a:cs typeface="+mj-cs"/>
                          <a:sym typeface="Gill Sans"/>
                        </a:defRPr>
                      </a:pPr>
                      <a:r>
                        <a:t>Je gère</a:t>
                      </a:r>
                    </a:p>
                  </a:txBody>
                  <a:tcPr marL="50800" marR="50800" marT="50800" marB="50800" anchor="ctr" anchorCtr="0" horzOverflow="overflow">
                    <a:lnL w="88900">
                      <a:solidFill>
                        <a:schemeClr val="accent5">
                          <a:hueOff val="100859"/>
                          <a:satOff val="-13629"/>
                          <a:lumOff val="23879"/>
                        </a:schemeClr>
                      </a:solidFill>
                      <a:miter lim="400000"/>
                    </a:lnL>
                    <a:lnR w="6350">
                      <a:solidFill>
                        <a:srgbClr val="000000"/>
                      </a:solidFill>
                      <a:miter lim="400000"/>
                    </a:lnR>
                    <a:lnT w="6350">
                      <a:solidFill>
                        <a:srgbClr val="000000"/>
                      </a:solidFill>
                      <a:miter lim="400000"/>
                    </a:lnT>
                    <a:lnB w="6350">
                      <a:solidFill>
                        <a:srgbClr val="000000"/>
                      </a:solidFill>
                      <a:miter lim="400000"/>
                    </a:lnB>
                    <a:solidFill>
                      <a:srgbClr val="000000">
                        <a:alpha val="0"/>
                      </a:srgbClr>
                    </a:solidFill>
                  </a:tcPr>
                </a:tc>
                <a:tc>
                  <a:txBody>
                    <a:bodyPr/>
                    <a:lstStyle/>
                    <a:p>
                      <a:pPr defTabSz="449580">
                        <a:defRPr sz="2700">
                          <a:uFill>
                            <a:solidFill>
                              <a:srgbClr val="000000"/>
                            </a:solidFill>
                          </a:uFill>
                          <a:latin typeface="+mj-lt"/>
                          <a:ea typeface="+mj-ea"/>
                          <a:cs typeface="+mj-cs"/>
                          <a:sym typeface="Gill Sans"/>
                        </a:defRPr>
                      </a:pPr>
                      <a:r>
                        <a:rPr i="1"/>
                        <a:t>Jeune adulte</a:t>
                      </a:r>
                    </a:p>
                  </a:txBody>
                  <a:tcPr marL="50800" marR="50800" marT="50800" marB="50800" anchor="ctr" anchorCtr="0" horzOverflow="overflow">
                    <a:lnL w="6350">
                      <a:solidFill>
                        <a:srgbClr val="000000"/>
                      </a:solidFill>
                      <a:miter lim="400000"/>
                    </a:lnL>
                    <a:lnR w="6350">
                      <a:solidFill>
                        <a:srgbClr val="000000"/>
                      </a:solidFill>
                      <a:miter lim="400000"/>
                    </a:lnR>
                    <a:lnT w="6350">
                      <a:solidFill>
                        <a:srgbClr val="000000"/>
                      </a:solidFill>
                      <a:miter lim="400000"/>
                    </a:lnT>
                    <a:lnB w="6350">
                      <a:solidFill>
                        <a:srgbClr val="000000"/>
                      </a:solidFill>
                      <a:miter lim="400000"/>
                    </a:lnB>
                    <a:solidFill>
                      <a:schemeClr val="accent5">
                        <a:hueOff val="100859"/>
                        <a:satOff val="-13629"/>
                        <a:lumOff val="23879"/>
                      </a:schemeClr>
                    </a:solidFill>
                  </a:tcPr>
                </a:tc>
                <a:tc>
                  <a:txBody>
                    <a:bodyPr/>
                    <a:lstStyle/>
                    <a:p>
                      <a:pPr defTabSz="449580">
                        <a:defRPr sz="2700">
                          <a:uFill>
                            <a:solidFill>
                              <a:srgbClr val="000000"/>
                            </a:solidFill>
                          </a:uFill>
                          <a:latin typeface="+mj-lt"/>
                          <a:ea typeface="+mj-ea"/>
                          <a:cs typeface="+mj-cs"/>
                          <a:sym typeface="Gill Sans"/>
                        </a:defRPr>
                      </a:pPr>
                      <a:r>
                        <a:t>Autonomie/doute</a:t>
                      </a:r>
                    </a:p>
                  </a:txBody>
                  <a:tcPr marL="50800" marR="50800" marT="50800" marB="50800" anchor="ctr" anchorCtr="0" horzOverflow="overflow">
                    <a:lnL w="6350">
                      <a:solidFill>
                        <a:srgbClr val="000000"/>
                      </a:solidFill>
                      <a:miter lim="400000"/>
                    </a:lnL>
                    <a:lnR w="6350">
                      <a:solidFill>
                        <a:srgbClr val="000000"/>
                      </a:solidFill>
                      <a:miter lim="400000"/>
                    </a:lnR>
                    <a:lnT w="6350">
                      <a:solidFill>
                        <a:srgbClr val="000000"/>
                      </a:solidFill>
                      <a:miter lim="400000"/>
                    </a:lnT>
                    <a:lnB w="6350">
                      <a:solidFill>
                        <a:srgbClr val="000000"/>
                      </a:solidFill>
                      <a:miter lim="400000"/>
                    </a:lnB>
                    <a:solidFill>
                      <a:srgbClr val="000000">
                        <a:alpha val="0"/>
                      </a:srgbClr>
                    </a:solidFill>
                  </a:tcPr>
                </a:tc>
                <a:tc>
                  <a:txBody>
                    <a:bodyPr/>
                    <a:lstStyle/>
                    <a:p>
                      <a:pPr defTabSz="449580">
                        <a:defRPr sz="2700">
                          <a:uFill>
                            <a:solidFill>
                              <a:srgbClr val="000000"/>
                            </a:solidFill>
                          </a:uFill>
                          <a:latin typeface="+mj-lt"/>
                          <a:ea typeface="+mj-ea"/>
                          <a:cs typeface="+mj-cs"/>
                          <a:sym typeface="Gill Sans"/>
                        </a:defRPr>
                      </a:pPr>
                      <a:r>
                        <a:rPr i="1"/>
                        <a:t>Foi en construction</a:t>
                      </a:r>
                    </a:p>
                  </a:txBody>
                  <a:tcPr marL="50800" marR="50800" marT="50800" marB="50800" anchor="ctr" anchorCtr="0" horzOverflow="overflow">
                    <a:lnL w="6350">
                      <a:solidFill>
                        <a:srgbClr val="000000"/>
                      </a:solidFill>
                      <a:miter lim="400000"/>
                    </a:lnL>
                    <a:lnR w="6350">
                      <a:solidFill>
                        <a:srgbClr val="000000"/>
                      </a:solidFill>
                      <a:miter lim="400000"/>
                    </a:lnR>
                    <a:lnT w="6350">
                      <a:solidFill>
                        <a:srgbClr val="000000"/>
                      </a:solidFill>
                      <a:miter lim="400000"/>
                    </a:lnT>
                    <a:lnB w="6350">
                      <a:solidFill>
                        <a:srgbClr val="000000"/>
                      </a:solidFill>
                      <a:miter lim="400000"/>
                    </a:lnB>
                    <a:solidFill>
                      <a:schemeClr val="accent5">
                        <a:hueOff val="100859"/>
                        <a:satOff val="-13629"/>
                        <a:lumOff val="23879"/>
                      </a:schemeClr>
                    </a:solidFill>
                  </a:tcPr>
                </a:tc>
                <a:tc>
                  <a:txBody>
                    <a:bodyPr/>
                    <a:lstStyle/>
                    <a:p>
                      <a:pPr defTabSz="449580">
                        <a:defRPr>
                          <a:solidFill>
                            <a:srgbClr val="000000"/>
                          </a:solidFill>
                        </a:defRPr>
                      </a:pPr>
                      <a:r>
                        <a:rPr sz="2700">
                          <a:solidFill>
                            <a:srgbClr val="FFFFFF"/>
                          </a:solidFill>
                          <a:uFill>
                            <a:solidFill>
                              <a:srgbClr val="000000"/>
                            </a:solidFill>
                          </a:uFill>
                          <a:latin typeface="+mj-lt"/>
                          <a:ea typeface="+mj-ea"/>
                          <a:cs typeface="+mj-cs"/>
                          <a:sym typeface="Gill Sans"/>
                        </a:rPr>
                        <a:t>neos</a:t>
                      </a:r>
                    </a:p>
                  </a:txBody>
                  <a:tcPr marL="50800" marR="50800" marT="50800" marB="50800" anchor="ctr" anchorCtr="0" horzOverflow="overflow">
                    <a:lnL w="6350">
                      <a:solidFill>
                        <a:srgbClr val="000000"/>
                      </a:solidFill>
                      <a:miter lim="400000"/>
                    </a:lnL>
                    <a:lnR w="88900">
                      <a:solidFill>
                        <a:schemeClr val="accent5">
                          <a:hueOff val="100859"/>
                          <a:satOff val="-13629"/>
                          <a:lumOff val="23879"/>
                        </a:schemeClr>
                      </a:solidFill>
                      <a:miter lim="400000"/>
                    </a:lnR>
                    <a:lnT w="6350">
                      <a:solidFill>
                        <a:srgbClr val="000000"/>
                      </a:solidFill>
                      <a:miter lim="400000"/>
                    </a:lnT>
                    <a:lnB w="6350">
                      <a:solidFill>
                        <a:srgbClr val="000000"/>
                      </a:solidFill>
                      <a:miter lim="400000"/>
                    </a:lnB>
                    <a:solidFill>
                      <a:srgbClr val="000000">
                        <a:alpha val="0"/>
                      </a:srgbClr>
                    </a:solidFill>
                  </a:tcPr>
                </a:tc>
              </a:tr>
              <a:tr h="681677">
                <a:tc>
                  <a:txBody>
                    <a:bodyPr/>
                    <a:lstStyle/>
                    <a:p>
                      <a:pPr defTabSz="449580">
                        <a:defRPr sz="2700">
                          <a:uFill>
                            <a:solidFill>
                              <a:srgbClr val="000000"/>
                            </a:solidFill>
                          </a:uFill>
                          <a:latin typeface="+mj-lt"/>
                          <a:ea typeface="+mj-ea"/>
                          <a:cs typeface="+mj-cs"/>
                          <a:sym typeface="Gill Sans"/>
                        </a:defRPr>
                      </a:pPr>
                      <a:r>
                        <a:t>Je pense</a:t>
                      </a:r>
                    </a:p>
                  </a:txBody>
                  <a:tcPr marL="50800" marR="50800" marT="50800" marB="50800" anchor="ctr" anchorCtr="0" horzOverflow="overflow">
                    <a:lnL w="88900">
                      <a:solidFill>
                        <a:schemeClr val="accent5">
                          <a:hueOff val="100859"/>
                          <a:satOff val="-13629"/>
                          <a:lumOff val="23879"/>
                        </a:schemeClr>
                      </a:solidFill>
                      <a:miter lim="400000"/>
                    </a:lnL>
                    <a:lnR w="6350">
                      <a:solidFill>
                        <a:srgbClr val="000000"/>
                      </a:solidFill>
                      <a:miter lim="400000"/>
                    </a:lnR>
                    <a:lnT w="6350">
                      <a:solidFill>
                        <a:srgbClr val="000000"/>
                      </a:solidFill>
                      <a:miter lim="400000"/>
                    </a:lnT>
                    <a:lnB w="6350">
                      <a:solidFill>
                        <a:srgbClr val="000000"/>
                      </a:solidFill>
                      <a:miter lim="400000"/>
                    </a:lnB>
                    <a:solidFill>
                      <a:srgbClr val="000000">
                        <a:alpha val="0"/>
                      </a:srgbClr>
                    </a:solidFill>
                  </a:tcPr>
                </a:tc>
                <a:tc>
                  <a:txBody>
                    <a:bodyPr/>
                    <a:lstStyle/>
                    <a:p>
                      <a:pPr defTabSz="449580">
                        <a:defRPr sz="2700">
                          <a:uFill>
                            <a:solidFill>
                              <a:srgbClr val="000000"/>
                            </a:solidFill>
                          </a:uFill>
                          <a:latin typeface="+mj-lt"/>
                          <a:ea typeface="+mj-ea"/>
                          <a:cs typeface="+mj-cs"/>
                          <a:sym typeface="Gill Sans"/>
                        </a:defRPr>
                      </a:pPr>
                      <a:r>
                        <a:rPr i="1"/>
                        <a:t>Adulte</a:t>
                      </a:r>
                    </a:p>
                  </a:txBody>
                  <a:tcPr marL="50800" marR="50800" marT="50800" marB="50800" anchor="ctr" anchorCtr="0" horzOverflow="overflow">
                    <a:lnL w="6350">
                      <a:solidFill>
                        <a:srgbClr val="000000"/>
                      </a:solidFill>
                      <a:miter lim="400000"/>
                    </a:lnL>
                    <a:lnR w="6350">
                      <a:solidFill>
                        <a:srgbClr val="000000"/>
                      </a:solidFill>
                      <a:miter lim="400000"/>
                    </a:lnR>
                    <a:lnT w="6350">
                      <a:solidFill>
                        <a:srgbClr val="000000"/>
                      </a:solidFill>
                      <a:miter lim="400000"/>
                    </a:lnT>
                    <a:lnB w="6350">
                      <a:solidFill>
                        <a:srgbClr val="000000"/>
                      </a:solidFill>
                      <a:miter lim="400000"/>
                    </a:lnB>
                    <a:solidFill>
                      <a:schemeClr val="accent5">
                        <a:hueOff val="100859"/>
                        <a:satOff val="-13629"/>
                        <a:lumOff val="23879"/>
                      </a:schemeClr>
                    </a:solidFill>
                  </a:tcPr>
                </a:tc>
                <a:tc>
                  <a:txBody>
                    <a:bodyPr/>
                    <a:lstStyle/>
                    <a:p>
                      <a:pPr defTabSz="449580">
                        <a:defRPr>
                          <a:solidFill>
                            <a:srgbClr val="000000"/>
                          </a:solidFill>
                        </a:defRPr>
                      </a:pPr>
                      <a:r>
                        <a:rPr sz="2700">
                          <a:solidFill>
                            <a:srgbClr val="FFFFFF"/>
                          </a:solidFill>
                          <a:uFill>
                            <a:solidFill>
                              <a:srgbClr val="000000"/>
                            </a:solidFill>
                          </a:uFill>
                          <a:latin typeface="+mj-lt"/>
                          <a:ea typeface="+mj-ea"/>
                          <a:cs typeface="+mj-cs"/>
                          <a:sym typeface="Gill Sans"/>
                        </a:rPr>
                        <a:t>Identité/confusion</a:t>
                      </a:r>
                    </a:p>
                  </a:txBody>
                  <a:tcPr marL="50800" marR="50800" marT="50800" marB="50800" anchor="ctr" anchorCtr="0" horzOverflow="overflow">
                    <a:lnL w="6350">
                      <a:solidFill>
                        <a:srgbClr val="000000"/>
                      </a:solidFill>
                      <a:miter lim="400000"/>
                    </a:lnL>
                    <a:lnR w="6350">
                      <a:solidFill>
                        <a:srgbClr val="000000"/>
                      </a:solidFill>
                      <a:miter lim="400000"/>
                    </a:lnR>
                    <a:lnT w="6350">
                      <a:solidFill>
                        <a:srgbClr val="000000"/>
                      </a:solidFill>
                      <a:miter lim="400000"/>
                    </a:lnT>
                    <a:lnB w="6350">
                      <a:solidFill>
                        <a:srgbClr val="000000"/>
                      </a:solidFill>
                      <a:miter lim="400000"/>
                    </a:lnB>
                    <a:solidFill>
                      <a:srgbClr val="000000">
                        <a:alpha val="0"/>
                      </a:srgbClr>
                    </a:solidFill>
                  </a:tcPr>
                </a:tc>
                <a:tc>
                  <a:txBody>
                    <a:bodyPr/>
                    <a:lstStyle/>
                    <a:p>
                      <a:pPr defTabSz="449580">
                        <a:defRPr>
                          <a:solidFill>
                            <a:srgbClr val="000000"/>
                          </a:solidFill>
                        </a:defRPr>
                      </a:pPr>
                      <a:r>
                        <a:rPr i="1" sz="2700">
                          <a:solidFill>
                            <a:srgbClr val="FFFFFF"/>
                          </a:solidFill>
                          <a:uFill>
                            <a:solidFill>
                              <a:srgbClr val="000000"/>
                            </a:solidFill>
                          </a:uFill>
                          <a:latin typeface="+mj-lt"/>
                          <a:ea typeface="+mj-ea"/>
                          <a:cs typeface="+mj-cs"/>
                          <a:sym typeface="Gill Sans"/>
                        </a:rPr>
                        <a:t>Foi éprouvée</a:t>
                      </a:r>
                    </a:p>
                  </a:txBody>
                  <a:tcPr marL="50800" marR="50800" marT="50800" marB="50800" anchor="ctr" anchorCtr="0" horzOverflow="overflow">
                    <a:lnL w="6350">
                      <a:solidFill>
                        <a:srgbClr val="000000"/>
                      </a:solidFill>
                      <a:miter lim="400000"/>
                    </a:lnL>
                    <a:lnR w="6350">
                      <a:solidFill>
                        <a:srgbClr val="000000"/>
                      </a:solidFill>
                      <a:miter lim="400000"/>
                    </a:lnR>
                    <a:lnT w="6350">
                      <a:solidFill>
                        <a:srgbClr val="000000"/>
                      </a:solidFill>
                      <a:miter lim="400000"/>
                    </a:lnT>
                    <a:lnB w="6350">
                      <a:solidFill>
                        <a:srgbClr val="000000"/>
                      </a:solidFill>
                      <a:miter lim="400000"/>
                    </a:lnB>
                    <a:solidFill>
                      <a:schemeClr val="accent5">
                        <a:hueOff val="100859"/>
                        <a:satOff val="-13629"/>
                        <a:lumOff val="23879"/>
                      </a:schemeClr>
                    </a:solidFill>
                  </a:tcPr>
                </a:tc>
                <a:tc>
                  <a:txBody>
                    <a:bodyPr/>
                    <a:lstStyle/>
                    <a:p>
                      <a:pPr defTabSz="449580">
                        <a:defRPr>
                          <a:solidFill>
                            <a:srgbClr val="000000"/>
                          </a:solidFill>
                        </a:defRPr>
                      </a:pPr>
                      <a:r>
                        <a:rPr sz="2700">
                          <a:solidFill>
                            <a:srgbClr val="FFFFFF"/>
                          </a:solidFill>
                          <a:uFill>
                            <a:solidFill>
                              <a:srgbClr val="000000"/>
                            </a:solidFill>
                          </a:uFill>
                          <a:latin typeface="+mj-lt"/>
                          <a:ea typeface="+mj-ea"/>
                          <a:cs typeface="+mj-cs"/>
                          <a:sym typeface="Gill Sans"/>
                        </a:rPr>
                        <a:t>telos</a:t>
                      </a:r>
                    </a:p>
                  </a:txBody>
                  <a:tcPr marL="50800" marR="50800" marT="50800" marB="50800" anchor="ctr" anchorCtr="0" horzOverflow="overflow">
                    <a:lnL w="6350">
                      <a:solidFill>
                        <a:srgbClr val="000000"/>
                      </a:solidFill>
                      <a:miter lim="400000"/>
                    </a:lnL>
                    <a:lnR w="88900">
                      <a:solidFill>
                        <a:schemeClr val="accent5">
                          <a:hueOff val="100859"/>
                          <a:satOff val="-13629"/>
                          <a:lumOff val="23879"/>
                        </a:schemeClr>
                      </a:solidFill>
                      <a:miter lim="400000"/>
                    </a:lnR>
                    <a:lnT w="6350">
                      <a:solidFill>
                        <a:srgbClr val="000000"/>
                      </a:solidFill>
                      <a:miter lim="400000"/>
                    </a:lnT>
                    <a:lnB w="6350">
                      <a:solidFill>
                        <a:srgbClr val="000000"/>
                      </a:solidFill>
                      <a:miter lim="400000"/>
                    </a:lnB>
                    <a:solidFill>
                      <a:srgbClr val="000000">
                        <a:alpha val="0"/>
                      </a:srgbClr>
                    </a:solidFill>
                  </a:tcPr>
                </a:tc>
              </a:tr>
              <a:tr h="681677">
                <a:tc>
                  <a:txBody>
                    <a:bodyPr/>
                    <a:lstStyle/>
                    <a:p>
                      <a:pPr defTabSz="449580">
                        <a:defRPr sz="2700">
                          <a:uFill>
                            <a:solidFill>
                              <a:srgbClr val="000000"/>
                            </a:solidFill>
                          </a:uFill>
                          <a:latin typeface="+mj-lt"/>
                          <a:ea typeface="+mj-ea"/>
                          <a:cs typeface="+mj-cs"/>
                          <a:sym typeface="Gill Sans"/>
                        </a:defRPr>
                      </a:pPr>
                      <a:r>
                        <a:t>J’aide</a:t>
                      </a:r>
                    </a:p>
                  </a:txBody>
                  <a:tcPr marL="50800" marR="50800" marT="50800" marB="50800" anchor="ctr" anchorCtr="0" horzOverflow="overflow">
                    <a:lnL w="88900">
                      <a:solidFill>
                        <a:schemeClr val="accent5">
                          <a:hueOff val="100859"/>
                          <a:satOff val="-13629"/>
                          <a:lumOff val="23879"/>
                        </a:schemeClr>
                      </a:solidFill>
                      <a:miter lim="400000"/>
                    </a:lnL>
                    <a:lnR w="6350">
                      <a:solidFill>
                        <a:srgbClr val="000000"/>
                      </a:solidFill>
                      <a:miter lim="400000"/>
                    </a:lnR>
                    <a:lnT w="6350">
                      <a:solidFill>
                        <a:srgbClr val="000000"/>
                      </a:solidFill>
                      <a:miter lim="400000"/>
                    </a:lnT>
                    <a:lnB w="6350">
                      <a:solidFill>
                        <a:srgbClr val="000000"/>
                      </a:solidFill>
                      <a:miter lim="400000"/>
                    </a:lnB>
                    <a:solidFill>
                      <a:srgbClr val="000000">
                        <a:alpha val="0"/>
                      </a:srgbClr>
                    </a:solidFill>
                  </a:tcPr>
                </a:tc>
                <a:tc>
                  <a:txBody>
                    <a:bodyPr/>
                    <a:lstStyle/>
                    <a:p>
                      <a:pPr defTabSz="449580">
                        <a:defRPr sz="2700">
                          <a:uFill>
                            <a:solidFill>
                              <a:srgbClr val="000000"/>
                            </a:solidFill>
                          </a:uFill>
                          <a:latin typeface="+mj-lt"/>
                          <a:ea typeface="+mj-ea"/>
                          <a:cs typeface="+mj-cs"/>
                          <a:sym typeface="Gill Sans"/>
                        </a:defRPr>
                      </a:pPr>
                      <a:r>
                        <a:rPr i="1"/>
                        <a:t>Retraité</a:t>
                      </a:r>
                    </a:p>
                  </a:txBody>
                  <a:tcPr marL="50800" marR="50800" marT="50800" marB="50800" anchor="ctr" anchorCtr="0" horzOverflow="overflow">
                    <a:lnL w="6350">
                      <a:solidFill>
                        <a:srgbClr val="000000"/>
                      </a:solidFill>
                      <a:miter lim="400000"/>
                    </a:lnL>
                    <a:lnR w="6350">
                      <a:solidFill>
                        <a:srgbClr val="000000"/>
                      </a:solidFill>
                      <a:miter lim="400000"/>
                    </a:lnR>
                    <a:lnT w="6350">
                      <a:solidFill>
                        <a:srgbClr val="000000"/>
                      </a:solidFill>
                      <a:miter lim="400000"/>
                    </a:lnT>
                    <a:lnB w="6350">
                      <a:solidFill>
                        <a:srgbClr val="000000"/>
                      </a:solidFill>
                      <a:miter lim="400000"/>
                    </a:lnB>
                    <a:solidFill>
                      <a:schemeClr val="accent5">
                        <a:hueOff val="100859"/>
                        <a:satOff val="-13629"/>
                        <a:lumOff val="23879"/>
                      </a:schemeClr>
                    </a:solidFill>
                  </a:tcPr>
                </a:tc>
                <a:tc>
                  <a:txBody>
                    <a:bodyPr/>
                    <a:lstStyle/>
                    <a:p>
                      <a:pPr defTabSz="449580">
                        <a:defRPr sz="2700">
                          <a:uFill>
                            <a:solidFill>
                              <a:srgbClr val="000000"/>
                            </a:solidFill>
                          </a:uFill>
                          <a:latin typeface="+mj-lt"/>
                          <a:ea typeface="+mj-ea"/>
                          <a:cs typeface="+mj-cs"/>
                          <a:sym typeface="Gill Sans"/>
                        </a:defRPr>
                      </a:pPr>
                      <a:r>
                        <a:t>Générativité/stagnation</a:t>
                      </a:r>
                    </a:p>
                  </a:txBody>
                  <a:tcPr marL="50800" marR="50800" marT="50800" marB="50800" anchor="ctr" anchorCtr="0" horzOverflow="overflow">
                    <a:lnL w="6350">
                      <a:solidFill>
                        <a:srgbClr val="000000"/>
                      </a:solidFill>
                      <a:miter lim="400000"/>
                    </a:lnL>
                    <a:lnR w="6350">
                      <a:solidFill>
                        <a:srgbClr val="000000"/>
                      </a:solidFill>
                      <a:miter lim="400000"/>
                    </a:lnR>
                    <a:lnT w="6350">
                      <a:solidFill>
                        <a:srgbClr val="000000"/>
                      </a:solidFill>
                      <a:miter lim="400000"/>
                    </a:lnT>
                    <a:lnB w="6350">
                      <a:solidFill>
                        <a:srgbClr val="000000"/>
                      </a:solidFill>
                      <a:miter lim="400000"/>
                    </a:lnB>
                    <a:solidFill>
                      <a:srgbClr val="000000">
                        <a:alpha val="0"/>
                      </a:srgbClr>
                    </a:solidFill>
                  </a:tcPr>
                </a:tc>
                <a:tc>
                  <a:txBody>
                    <a:bodyPr/>
                    <a:lstStyle/>
                    <a:p>
                      <a:pPr defTabSz="449580">
                        <a:defRPr sz="2700">
                          <a:uFill>
                            <a:solidFill>
                              <a:srgbClr val="000000"/>
                            </a:solidFill>
                          </a:uFill>
                          <a:latin typeface="+mj-lt"/>
                          <a:ea typeface="+mj-ea"/>
                          <a:cs typeface="+mj-cs"/>
                          <a:sym typeface="Gill Sans"/>
                        </a:defRPr>
                      </a:pPr>
                      <a:r>
                        <a:rPr i="1"/>
                        <a:t>Foi personnelle</a:t>
                      </a:r>
                    </a:p>
                  </a:txBody>
                  <a:tcPr marL="50800" marR="50800" marT="50800" marB="50800" anchor="ctr" anchorCtr="0" horzOverflow="overflow">
                    <a:lnL w="6350">
                      <a:solidFill>
                        <a:srgbClr val="000000"/>
                      </a:solidFill>
                      <a:miter lim="400000"/>
                    </a:lnL>
                    <a:lnR w="6350">
                      <a:solidFill>
                        <a:srgbClr val="000000"/>
                      </a:solidFill>
                      <a:miter lim="400000"/>
                    </a:lnR>
                    <a:lnT w="6350">
                      <a:solidFill>
                        <a:srgbClr val="000000"/>
                      </a:solidFill>
                      <a:miter lim="400000"/>
                    </a:lnT>
                    <a:lnB w="6350">
                      <a:solidFill>
                        <a:srgbClr val="000000"/>
                      </a:solidFill>
                      <a:miter lim="400000"/>
                    </a:lnB>
                    <a:solidFill>
                      <a:schemeClr val="accent5">
                        <a:hueOff val="100859"/>
                        <a:satOff val="-13629"/>
                        <a:lumOff val="23879"/>
                      </a:schemeClr>
                    </a:solidFill>
                  </a:tcPr>
                </a:tc>
                <a:tc>
                  <a:txBody>
                    <a:bodyPr/>
                    <a:lstStyle/>
                    <a:p>
                      <a:pPr defTabSz="449580">
                        <a:defRPr>
                          <a:solidFill>
                            <a:srgbClr val="000000"/>
                          </a:solidFill>
                        </a:defRPr>
                      </a:pPr>
                      <a:r>
                        <a:rPr sz="2700">
                          <a:solidFill>
                            <a:srgbClr val="FFFFFF"/>
                          </a:solidFill>
                          <a:uFill>
                            <a:solidFill>
                              <a:srgbClr val="000000"/>
                            </a:solidFill>
                          </a:uFill>
                          <a:latin typeface="+mj-lt"/>
                          <a:ea typeface="+mj-ea"/>
                          <a:cs typeface="+mj-cs"/>
                          <a:sym typeface="Gill Sans"/>
                        </a:rPr>
                        <a:t>presbuteros</a:t>
                      </a:r>
                    </a:p>
                  </a:txBody>
                  <a:tcPr marL="50800" marR="50800" marT="50800" marB="50800" anchor="ctr" anchorCtr="0" horzOverflow="overflow">
                    <a:lnL w="6350">
                      <a:solidFill>
                        <a:srgbClr val="000000"/>
                      </a:solidFill>
                      <a:miter lim="400000"/>
                    </a:lnL>
                    <a:lnR w="88900">
                      <a:solidFill>
                        <a:schemeClr val="accent5">
                          <a:hueOff val="100859"/>
                          <a:satOff val="-13629"/>
                          <a:lumOff val="23879"/>
                        </a:schemeClr>
                      </a:solidFill>
                      <a:miter lim="400000"/>
                    </a:lnR>
                    <a:lnT w="6350">
                      <a:solidFill>
                        <a:srgbClr val="000000"/>
                      </a:solidFill>
                      <a:miter lim="400000"/>
                    </a:lnT>
                    <a:lnB w="6350">
                      <a:solidFill>
                        <a:srgbClr val="000000"/>
                      </a:solidFill>
                      <a:miter lim="400000"/>
                    </a:lnB>
                    <a:solidFill>
                      <a:srgbClr val="000000">
                        <a:alpha val="0"/>
                      </a:srgbClr>
                    </a:solidFill>
                  </a:tcPr>
                </a:tc>
              </a:tr>
              <a:tr h="681677">
                <a:tc>
                  <a:txBody>
                    <a:bodyPr/>
                    <a:lstStyle/>
                    <a:p>
                      <a:pPr defTabSz="449580">
                        <a:defRPr sz="2700">
                          <a:uFill>
                            <a:solidFill>
                              <a:srgbClr val="000000"/>
                            </a:solidFill>
                          </a:uFill>
                          <a:latin typeface="+mj-lt"/>
                          <a:ea typeface="+mj-ea"/>
                          <a:cs typeface="+mj-cs"/>
                          <a:sym typeface="Gill Sans"/>
                        </a:defRPr>
                      </a:pPr>
                      <a:r>
                        <a:t>J’observe</a:t>
                      </a:r>
                    </a:p>
                  </a:txBody>
                  <a:tcPr marL="50800" marR="50800" marT="50800" marB="50800" anchor="ctr" anchorCtr="0" horzOverflow="overflow">
                    <a:lnL w="88900">
                      <a:solidFill>
                        <a:schemeClr val="accent5">
                          <a:hueOff val="100859"/>
                          <a:satOff val="-13629"/>
                          <a:lumOff val="23879"/>
                        </a:schemeClr>
                      </a:solidFill>
                      <a:miter lim="400000"/>
                    </a:lnL>
                    <a:lnR w="6350">
                      <a:solidFill>
                        <a:srgbClr val="000000"/>
                      </a:solidFill>
                      <a:miter lim="400000"/>
                    </a:lnR>
                    <a:lnT w="6350">
                      <a:solidFill>
                        <a:srgbClr val="000000"/>
                      </a:solidFill>
                      <a:miter lim="400000"/>
                    </a:lnT>
                    <a:lnB w="88900">
                      <a:solidFill>
                        <a:schemeClr val="accent5">
                          <a:hueOff val="100859"/>
                          <a:satOff val="-13629"/>
                          <a:lumOff val="23879"/>
                        </a:schemeClr>
                      </a:solidFill>
                      <a:miter lim="400000"/>
                    </a:lnB>
                    <a:solidFill>
                      <a:srgbClr val="000000">
                        <a:alpha val="0"/>
                      </a:srgbClr>
                    </a:solidFill>
                  </a:tcPr>
                </a:tc>
                <a:tc>
                  <a:txBody>
                    <a:bodyPr/>
                    <a:lstStyle/>
                    <a:p>
                      <a:pPr defTabSz="449580">
                        <a:defRPr sz="2700">
                          <a:uFill>
                            <a:solidFill>
                              <a:srgbClr val="000000"/>
                            </a:solidFill>
                          </a:uFill>
                          <a:latin typeface="+mj-lt"/>
                          <a:ea typeface="+mj-ea"/>
                          <a:cs typeface="+mj-cs"/>
                          <a:sym typeface="Gill Sans"/>
                        </a:defRPr>
                      </a:pPr>
                      <a:r>
                        <a:rPr i="1"/>
                        <a:t>Vieillard</a:t>
                      </a:r>
                    </a:p>
                  </a:txBody>
                  <a:tcPr marL="50800" marR="50800" marT="50800" marB="50800" anchor="ctr" anchorCtr="0" horzOverflow="overflow">
                    <a:lnL w="6350">
                      <a:solidFill>
                        <a:srgbClr val="000000"/>
                      </a:solidFill>
                      <a:miter lim="400000"/>
                    </a:lnL>
                    <a:lnR w="6350">
                      <a:solidFill>
                        <a:srgbClr val="000000"/>
                      </a:solidFill>
                      <a:miter lim="400000"/>
                    </a:lnR>
                    <a:lnT w="6350">
                      <a:solidFill>
                        <a:srgbClr val="000000"/>
                      </a:solidFill>
                      <a:miter lim="400000"/>
                    </a:lnT>
                    <a:lnB w="88900">
                      <a:solidFill>
                        <a:schemeClr val="accent5">
                          <a:hueOff val="100859"/>
                          <a:satOff val="-13629"/>
                          <a:lumOff val="23879"/>
                        </a:schemeClr>
                      </a:solidFill>
                      <a:miter lim="400000"/>
                    </a:lnB>
                    <a:solidFill>
                      <a:schemeClr val="accent5">
                        <a:hueOff val="100859"/>
                        <a:satOff val="-13629"/>
                        <a:lumOff val="23879"/>
                      </a:schemeClr>
                    </a:solidFill>
                  </a:tcPr>
                </a:tc>
                <a:tc>
                  <a:txBody>
                    <a:bodyPr/>
                    <a:lstStyle/>
                    <a:p>
                      <a:pPr defTabSz="449580">
                        <a:defRPr sz="2700">
                          <a:uFill>
                            <a:solidFill>
                              <a:srgbClr val="000000"/>
                            </a:solidFill>
                          </a:uFill>
                          <a:latin typeface="+mj-lt"/>
                          <a:ea typeface="+mj-ea"/>
                          <a:cs typeface="+mj-cs"/>
                          <a:sym typeface="Gill Sans"/>
                        </a:defRPr>
                      </a:pPr>
                      <a:r>
                        <a:t>Intégrité/désespoir</a:t>
                      </a:r>
                    </a:p>
                  </a:txBody>
                  <a:tcPr marL="50800" marR="50800" marT="50800" marB="50800" anchor="ctr" anchorCtr="0" horzOverflow="overflow">
                    <a:lnL w="6350">
                      <a:solidFill>
                        <a:srgbClr val="000000"/>
                      </a:solidFill>
                      <a:miter lim="400000"/>
                    </a:lnL>
                    <a:lnR w="6350">
                      <a:solidFill>
                        <a:srgbClr val="000000"/>
                      </a:solidFill>
                      <a:miter lim="400000"/>
                    </a:lnR>
                    <a:lnT w="6350">
                      <a:solidFill>
                        <a:srgbClr val="000000"/>
                      </a:solidFill>
                      <a:miter lim="400000"/>
                    </a:lnT>
                    <a:lnB w="88900">
                      <a:solidFill>
                        <a:schemeClr val="accent5">
                          <a:hueOff val="100859"/>
                          <a:satOff val="-13629"/>
                          <a:lumOff val="23879"/>
                        </a:schemeClr>
                      </a:solidFill>
                      <a:miter lim="400000"/>
                    </a:lnB>
                    <a:solidFill>
                      <a:srgbClr val="000000">
                        <a:alpha val="0"/>
                      </a:srgbClr>
                    </a:solidFill>
                  </a:tcPr>
                </a:tc>
                <a:tc>
                  <a:txBody>
                    <a:bodyPr/>
                    <a:lstStyle/>
                    <a:p>
                      <a:pPr defTabSz="449580">
                        <a:defRPr sz="2700">
                          <a:uFill>
                            <a:solidFill>
                              <a:srgbClr val="000000"/>
                            </a:solidFill>
                          </a:uFill>
                          <a:latin typeface="+mj-lt"/>
                          <a:ea typeface="+mj-ea"/>
                          <a:cs typeface="+mj-cs"/>
                          <a:sym typeface="Gill Sans"/>
                        </a:defRPr>
                      </a:pPr>
                      <a:r>
                        <a:rPr i="1"/>
                        <a:t>Foi gratifiante</a:t>
                      </a:r>
                    </a:p>
                  </a:txBody>
                  <a:tcPr marL="50800" marR="50800" marT="50800" marB="50800" anchor="ctr" anchorCtr="0" horzOverflow="overflow">
                    <a:lnL w="6350">
                      <a:solidFill>
                        <a:srgbClr val="000000"/>
                      </a:solidFill>
                      <a:miter lim="400000"/>
                    </a:lnL>
                    <a:lnR w="6350">
                      <a:solidFill>
                        <a:srgbClr val="000000"/>
                      </a:solidFill>
                      <a:miter lim="400000"/>
                    </a:lnR>
                    <a:lnT w="6350">
                      <a:solidFill>
                        <a:srgbClr val="000000"/>
                      </a:solidFill>
                      <a:miter lim="400000"/>
                    </a:lnT>
                    <a:lnB w="88900">
                      <a:solidFill>
                        <a:schemeClr val="accent5">
                          <a:hueOff val="100859"/>
                          <a:satOff val="-13629"/>
                          <a:lumOff val="23879"/>
                        </a:schemeClr>
                      </a:solidFill>
                      <a:miter lim="400000"/>
                    </a:lnB>
                    <a:solidFill>
                      <a:schemeClr val="accent5">
                        <a:hueOff val="100859"/>
                        <a:satOff val="-13629"/>
                        <a:lumOff val="23879"/>
                      </a:schemeClr>
                    </a:solidFill>
                  </a:tcPr>
                </a:tc>
                <a:tc>
                  <a:txBody>
                    <a:bodyPr/>
                    <a:lstStyle/>
                    <a:p>
                      <a:pPr defTabSz="449580">
                        <a:defRPr>
                          <a:solidFill>
                            <a:srgbClr val="000000"/>
                          </a:solidFill>
                        </a:defRPr>
                      </a:pPr>
                      <a:r>
                        <a:rPr sz="2700">
                          <a:solidFill>
                            <a:srgbClr val="FFFFFF"/>
                          </a:solidFill>
                          <a:uFill>
                            <a:solidFill>
                              <a:srgbClr val="000000"/>
                            </a:solidFill>
                          </a:uFill>
                          <a:latin typeface="+mj-lt"/>
                          <a:ea typeface="+mj-ea"/>
                          <a:cs typeface="+mj-cs"/>
                          <a:sym typeface="Gill Sans"/>
                        </a:rPr>
                        <a:t>presbutes</a:t>
                      </a:r>
                    </a:p>
                  </a:txBody>
                  <a:tcPr marL="50800" marR="50800" marT="50800" marB="50800" anchor="ctr" anchorCtr="0" horzOverflow="overflow">
                    <a:lnL w="6350">
                      <a:solidFill>
                        <a:srgbClr val="000000"/>
                      </a:solidFill>
                      <a:miter lim="400000"/>
                    </a:lnL>
                    <a:lnR w="88900">
                      <a:solidFill>
                        <a:schemeClr val="accent5">
                          <a:hueOff val="100859"/>
                          <a:satOff val="-13629"/>
                          <a:lumOff val="23879"/>
                        </a:schemeClr>
                      </a:solidFill>
                      <a:miter lim="400000"/>
                    </a:lnR>
                    <a:lnT w="6350">
                      <a:solidFill>
                        <a:srgbClr val="000000"/>
                      </a:solidFill>
                      <a:miter lim="400000"/>
                    </a:lnT>
                    <a:lnB w="88900">
                      <a:solidFill>
                        <a:schemeClr val="accent5">
                          <a:hueOff val="100859"/>
                          <a:satOff val="-13629"/>
                          <a:lumOff val="23879"/>
                        </a:schemeClr>
                      </a:solidFill>
                      <a:miter lim="400000"/>
                    </a:lnB>
                    <a:solidFill>
                      <a:srgbClr val="000000">
                        <a:alpha val="0"/>
                      </a:srgbClr>
                    </a:solidFill>
                  </a:tcPr>
                </a:tc>
              </a:tr>
            </a:tbl>
          </a:graphicData>
        </a:graphic>
      </p:graphicFrame>
      <p:pic>
        <p:nvPicPr>
          <p:cNvPr id="208" name="Tranches d'age.tiff" descr="Tranches d'age.tiff"/>
          <p:cNvPicPr>
            <a:picLocks noChangeAspect="1"/>
          </p:cNvPicPr>
          <p:nvPr/>
        </p:nvPicPr>
        <p:blipFill>
          <a:blip r:embed="rId2">
            <a:extLst/>
          </a:blip>
          <a:stretch>
            <a:fillRect/>
          </a:stretch>
        </p:blipFill>
        <p:spPr>
          <a:xfrm>
            <a:off x="461370" y="406400"/>
            <a:ext cx="3039508" cy="2120900"/>
          </a:xfrm>
          <a:prstGeom prst="rect">
            <a:avLst/>
          </a:prstGeom>
          <a:ln w="25400">
            <a:miter lim="400000"/>
          </a:ln>
          <a:effectLst>
            <a:outerShdw sx="100000" sy="100000" kx="0" ky="0" algn="b" rotWithShape="0" blurRad="254000" dist="127000" dir="5400000">
              <a:srgbClr val="000000">
                <a:alpha val="70000"/>
              </a:srgbClr>
            </a:outerShdw>
          </a:effectLst>
        </p:spPr>
      </p:pic>
    </p:spTree>
  </p:cSld>
  <p:clrMapOvr>
    <a:masterClrMapping/>
  </p:clrMapOvr>
  <mc:AlternateContent xmlns:mc="http://schemas.openxmlformats.org/markup-compatibility/2006">
    <mc:Choice xmlns:p14="http://schemas.microsoft.com/office/powerpoint/2010/main" Requires="p14">
      <p:transition spd="med" advClick="1" p14:dur="1000">
        <p14:flip dir="r"/>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20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07" grpId="1"/>
    </p:bldLst>
  </p:timing>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0" name="Vocabulaire biblique"/>
          <p:cNvSpPr txBox="1"/>
          <p:nvPr>
            <p:ph type="title"/>
          </p:nvPr>
        </p:nvSpPr>
        <p:spPr>
          <a:xfrm>
            <a:off x="2387600" y="406400"/>
            <a:ext cx="11099800" cy="2120900"/>
          </a:xfrm>
          <a:prstGeom prst="rect">
            <a:avLst/>
          </a:prstGeom>
        </p:spPr>
        <p:txBody>
          <a:bodyPr/>
          <a:lstStyle/>
          <a:p>
            <a:pPr/>
            <a:r>
              <a:t>Vocabulaire biblique</a:t>
            </a:r>
          </a:p>
        </p:txBody>
      </p:sp>
      <p:sp>
        <p:nvSpPr>
          <p:cNvPr id="211" name="Le nouveau-né…"/>
          <p:cNvSpPr txBox="1"/>
          <p:nvPr>
            <p:ph type="body" idx="1"/>
          </p:nvPr>
        </p:nvSpPr>
        <p:spPr>
          <a:prstGeom prst="rect">
            <a:avLst/>
          </a:prstGeom>
        </p:spPr>
        <p:txBody>
          <a:bodyPr>
            <a:noAutofit/>
          </a:bodyPr>
          <a:lstStyle/>
          <a:p>
            <a:pPr marL="0" indent="0">
              <a:spcBef>
                <a:spcPts val="0"/>
              </a:spcBef>
              <a:buSzTx/>
              <a:buNone/>
              <a:defRPr sz="2800"/>
            </a:pPr>
            <a:r>
              <a:t>Le nouveau-né</a:t>
            </a:r>
          </a:p>
          <a:p>
            <a:pPr marL="685800" indent="-228600">
              <a:spcBef>
                <a:spcPts val="0"/>
              </a:spcBef>
              <a:defRPr sz="2800"/>
            </a:pPr>
            <a:r>
              <a:rPr i="1"/>
              <a:t>vous trouverez un enfant emmailloté (brephos, </a:t>
            </a:r>
            <a:r>
              <a:t>Luc 2.12</a:t>
            </a:r>
            <a:r>
              <a:rPr i="1"/>
              <a:t>).</a:t>
            </a:r>
          </a:p>
          <a:p>
            <a:pPr marL="0" indent="0">
              <a:spcBef>
                <a:spcPts val="0"/>
              </a:spcBef>
              <a:buSzTx/>
              <a:buNone/>
              <a:defRPr sz="2800"/>
            </a:pPr>
            <a:r>
              <a:t>L’enfant </a:t>
            </a:r>
          </a:p>
          <a:p>
            <a:pPr lvl="1">
              <a:spcBef>
                <a:spcPts val="0"/>
              </a:spcBef>
              <a:defRPr sz="2800"/>
            </a:pPr>
            <a:r>
              <a:rPr i="1"/>
              <a:t>Enfants, obéissez à vos parents </a:t>
            </a:r>
            <a:r>
              <a:t>(</a:t>
            </a:r>
            <a:r>
              <a:rPr i="1"/>
              <a:t>teknon, </a:t>
            </a:r>
            <a:r>
              <a:t>Eph 6.1), de timoria, châtiment.</a:t>
            </a:r>
          </a:p>
          <a:p>
            <a:pPr lvl="1">
              <a:spcBef>
                <a:spcPts val="0"/>
              </a:spcBef>
              <a:defRPr sz="2800"/>
            </a:pPr>
            <a:r>
              <a:rPr i="1"/>
              <a:t>Frères, ne soyez pas des enfants dans votre façon de juger des choses </a:t>
            </a:r>
            <a:r>
              <a:t>(</a:t>
            </a:r>
            <a:r>
              <a:rPr i="1"/>
              <a:t>pais, </a:t>
            </a:r>
            <a:r>
              <a:t>1Co 14.20), de paio, frapper.</a:t>
            </a:r>
          </a:p>
          <a:p>
            <a:pPr lvl="1">
              <a:spcBef>
                <a:spcPts val="0"/>
              </a:spcBef>
              <a:defRPr sz="2800"/>
            </a:pPr>
            <a:r>
              <a:rPr i="1"/>
              <a:t>Qui en est encore au lait n’a pas l’expérience de la parole juste ; c’est un bébé</a:t>
            </a:r>
            <a:r>
              <a:t> (</a:t>
            </a:r>
            <a:r>
              <a:rPr i="1"/>
              <a:t>nepios</a:t>
            </a:r>
            <a:r>
              <a:t>, He 5.13), qui ne sait pas parler.</a:t>
            </a:r>
          </a:p>
          <a:p>
            <a:pPr lvl="1" marL="0" indent="0">
              <a:spcBef>
                <a:spcPts val="0"/>
              </a:spcBef>
              <a:buSzTx/>
              <a:buNone/>
              <a:defRPr sz="2800"/>
            </a:pPr>
            <a:r>
              <a:t>Le jeune</a:t>
            </a:r>
          </a:p>
          <a:p>
            <a:pPr lvl="1">
              <a:spcBef>
                <a:spcPts val="0"/>
              </a:spcBef>
              <a:defRPr sz="2800"/>
            </a:pPr>
            <a:r>
              <a:rPr i="1"/>
              <a:t>Fuis les convoitises de la jeunesse (neoteros</a:t>
            </a:r>
            <a:r>
              <a:t>, 2Ti 2.22), de </a:t>
            </a:r>
            <a:r>
              <a:rPr i="1"/>
              <a:t>neos</a:t>
            </a:r>
            <a:r>
              <a:t>, nouveau.</a:t>
            </a:r>
          </a:p>
          <a:p>
            <a:pPr lvl="1" marL="0" indent="0">
              <a:spcBef>
                <a:spcPts val="0"/>
              </a:spcBef>
              <a:buSzTx/>
              <a:buNone/>
              <a:defRPr sz="2800"/>
            </a:pPr>
            <a:r>
              <a:t>L’adulte, l’homme accompli</a:t>
            </a:r>
          </a:p>
          <a:p>
            <a:pPr lvl="1" marL="830178" indent="-372978">
              <a:spcBef>
                <a:spcPts val="0"/>
              </a:spcBef>
              <a:defRPr i="1" sz="2800"/>
            </a:pPr>
            <a:r>
              <a:t>Les adultes, eux, prennent de la nourriture solide</a:t>
            </a:r>
            <a:r>
              <a:rPr i="0"/>
              <a:t> (</a:t>
            </a:r>
            <a:r>
              <a:t>telos</a:t>
            </a:r>
            <a:r>
              <a:rPr i="0"/>
              <a:t>, He 5.14).</a:t>
            </a:r>
            <a:endParaRPr i="0"/>
          </a:p>
          <a:p>
            <a:pPr lvl="1" marL="0" indent="0">
              <a:spcBef>
                <a:spcPts val="0"/>
              </a:spcBef>
              <a:buSzTx/>
              <a:buNone/>
              <a:defRPr sz="2800"/>
            </a:pPr>
            <a:r>
              <a:t>L’homme âgé, le vieillard</a:t>
            </a:r>
          </a:p>
          <a:p>
            <a:pPr lvl="1" marL="794084" indent="-336884">
              <a:spcBef>
                <a:spcPts val="0"/>
              </a:spcBef>
              <a:defRPr sz="2800"/>
            </a:pPr>
            <a:r>
              <a:rPr i="1"/>
              <a:t>Dis aux hommes âgés d’être sobres </a:t>
            </a:r>
            <a:r>
              <a:t>(</a:t>
            </a:r>
            <a:r>
              <a:rPr i="1"/>
              <a:t>presbutes</a:t>
            </a:r>
            <a:r>
              <a:t>,Tite 2.2).</a:t>
            </a:r>
          </a:p>
        </p:txBody>
      </p:sp>
      <p:pic>
        <p:nvPicPr>
          <p:cNvPr id="212" name="Tranches d'age.tiff" descr="Tranches d'age.tiff"/>
          <p:cNvPicPr>
            <a:picLocks noChangeAspect="1"/>
          </p:cNvPicPr>
          <p:nvPr/>
        </p:nvPicPr>
        <p:blipFill>
          <a:blip r:embed="rId2">
            <a:extLst/>
          </a:blip>
          <a:stretch>
            <a:fillRect/>
          </a:stretch>
        </p:blipFill>
        <p:spPr>
          <a:xfrm>
            <a:off x="461370" y="406400"/>
            <a:ext cx="3039508" cy="2120900"/>
          </a:xfrm>
          <a:prstGeom prst="rect">
            <a:avLst/>
          </a:prstGeom>
          <a:ln w="25400">
            <a:miter lim="400000"/>
          </a:ln>
          <a:effectLst>
            <a:outerShdw sx="100000" sy="100000" kx="0" ky="0" algn="b" rotWithShape="0" blurRad="254000" dist="127000" dir="5400000">
              <a:srgbClr val="000000">
                <a:alpha val="70000"/>
              </a:srgbClr>
            </a:outerShdw>
          </a:effectLst>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med" advClick="1" p14:dur="1000">
        <p15:prstTrans prst="peelOff" invX="1"/>
      </p:transition>
    </mc:Choice>
    <mc:Choice xmlns:p14="http://schemas.microsoft.com/office/powerpoint/2010/main" Requires="p14">
      <p:transition spd="med" advClick="1" p14:dur="1000">
        <p:peelOff/>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4" name="Dans la vie de Jésus"/>
          <p:cNvSpPr txBox="1"/>
          <p:nvPr>
            <p:ph type="title"/>
          </p:nvPr>
        </p:nvSpPr>
        <p:spPr>
          <a:xfrm>
            <a:off x="3543498" y="406400"/>
            <a:ext cx="7061002" cy="2120900"/>
          </a:xfrm>
          <a:prstGeom prst="rect">
            <a:avLst/>
          </a:prstGeom>
        </p:spPr>
        <p:txBody>
          <a:bodyPr/>
          <a:lstStyle>
            <a:lvl1pPr defTabSz="502412">
              <a:defRPr sz="6880"/>
            </a:lvl1pPr>
          </a:lstStyle>
          <a:p>
            <a:pPr/>
            <a:r>
              <a:t>Dans la vie de Jésus </a:t>
            </a:r>
          </a:p>
        </p:txBody>
      </p:sp>
      <p:sp>
        <p:nvSpPr>
          <p:cNvPr id="215" name="Quand Jésus eut douze ans… ses parents le retrouvèrent dans le temple, assis au milieu des maîtres ; il les écoutait et leur posait des questions (Lc 2.42-46).…"/>
          <p:cNvSpPr txBox="1"/>
          <p:nvPr>
            <p:ph type="body" sz="half" idx="4294967295"/>
          </p:nvPr>
        </p:nvSpPr>
        <p:spPr>
          <a:xfrm>
            <a:off x="952500" y="2832100"/>
            <a:ext cx="11099800" cy="4089400"/>
          </a:xfrm>
          <a:prstGeom prst="rect">
            <a:avLst/>
          </a:prstGeom>
        </p:spPr>
        <p:txBody>
          <a:bodyPr>
            <a:noAutofit/>
          </a:bodyPr>
          <a:lstStyle/>
          <a:p>
            <a:pPr>
              <a:spcBef>
                <a:spcPts val="0"/>
              </a:spcBef>
              <a:defRPr sz="3100"/>
            </a:pPr>
            <a:r>
              <a:rPr i="1"/>
              <a:t>Quand Jésus eut douze ans… ses parents le retrouvèrent dans le temple, assis au milieu des maîtres ; il les écoutait et leur posait des questions</a:t>
            </a:r>
            <a:r>
              <a:t> (Lc 2.42-46).</a:t>
            </a:r>
          </a:p>
          <a:p>
            <a:pPr>
              <a:spcBef>
                <a:spcPts val="0"/>
              </a:spcBef>
              <a:defRPr sz="3100"/>
            </a:pPr>
            <a:r>
              <a:rPr i="1"/>
              <a:t>Jésus avait environ trente ans quand il commença à exercer son ministère</a:t>
            </a:r>
            <a:r>
              <a:t> (Lc 3.23).</a:t>
            </a:r>
          </a:p>
          <a:p>
            <a:pPr>
              <a:spcBef>
                <a:spcPts val="0"/>
              </a:spcBef>
              <a:defRPr sz="3100"/>
            </a:pPr>
            <a:r>
              <a:rPr i="1"/>
              <a:t>Ne me fais pas mourir pas à la moitié de mes jours</a:t>
            </a:r>
            <a:r>
              <a:t> (Ps 102.25).</a:t>
            </a:r>
          </a:p>
          <a:p>
            <a:pPr>
              <a:spcBef>
                <a:spcPts val="0"/>
              </a:spcBef>
              <a:defRPr sz="3100"/>
            </a:pPr>
            <a:r>
              <a:rPr i="1"/>
              <a:t>…depuis l’âge de trente ans et au-dessus, jusqu’à l’âge de cinquante ans, tous ceux qui entraient en service</a:t>
            </a:r>
            <a:r>
              <a:t> (Nb 4.3).</a:t>
            </a:r>
          </a:p>
        </p:txBody>
      </p:sp>
      <p:grpSp>
        <p:nvGrpSpPr>
          <p:cNvPr id="230" name="Grouper"/>
          <p:cNvGrpSpPr/>
          <p:nvPr/>
        </p:nvGrpSpPr>
        <p:grpSpPr>
          <a:xfrm>
            <a:off x="839020" y="7310263"/>
            <a:ext cx="11391378" cy="2288110"/>
            <a:chOff x="0" y="0"/>
            <a:chExt cx="11391377" cy="2288108"/>
          </a:xfrm>
        </p:grpSpPr>
        <p:sp>
          <p:nvSpPr>
            <p:cNvPr id="216" name="Ligne"/>
            <p:cNvSpPr/>
            <p:nvPr/>
          </p:nvSpPr>
          <p:spPr>
            <a:xfrm flipV="1">
              <a:off x="9219280" y="513990"/>
              <a:ext cx="1" cy="561629"/>
            </a:xfrm>
            <a:prstGeom prst="line">
              <a:avLst/>
            </a:prstGeom>
            <a:noFill/>
            <a:ln w="25400" cap="flat">
              <a:solidFill>
                <a:srgbClr val="FFFFFF"/>
              </a:solidFill>
              <a:prstDash val="solid"/>
              <a:miter lim="400000"/>
            </a:ln>
            <a:effectLst/>
          </p:spPr>
          <p:txBody>
            <a:bodyPr wrap="square" lIns="50800" tIns="50800" rIns="50800" bIns="50800" numCol="1" anchor="ctr">
              <a:noAutofit/>
            </a:bodyPr>
            <a:lstStyle/>
            <a:p>
              <a:pPr>
                <a:defRPr sz="2400">
                  <a:effectLst>
                    <a:outerShdw sx="100000" sy="100000" kx="0" ky="0" algn="b" rotWithShape="0" blurRad="25400" dist="23998" dir="2700000">
                      <a:srgbClr val="000000">
                        <a:alpha val="31034"/>
                      </a:srgbClr>
                    </a:outerShdw>
                  </a:effectLst>
                </a:defRPr>
              </a:pPr>
            </a:p>
          </p:txBody>
        </p:sp>
        <p:sp>
          <p:nvSpPr>
            <p:cNvPr id="217" name="30 ans"/>
            <p:cNvSpPr txBox="1"/>
            <p:nvPr/>
          </p:nvSpPr>
          <p:spPr>
            <a:xfrm>
              <a:off x="8006430" y="1135236"/>
              <a:ext cx="2235598" cy="60677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normAutofit fontScale="100000" lnSpcReduction="0"/>
            </a:bodyPr>
            <a:lstStyle>
              <a:lvl1pPr>
                <a:defRPr b="1" sz="2300">
                  <a:latin typeface="+mj-lt"/>
                  <a:ea typeface="+mj-ea"/>
                  <a:cs typeface="+mj-cs"/>
                  <a:sym typeface="Gill Sans"/>
                </a:defRPr>
              </a:lvl1pPr>
            </a:lstStyle>
            <a:p>
              <a:pPr/>
              <a:r>
                <a:t>30 ans</a:t>
              </a:r>
            </a:p>
          </p:txBody>
        </p:sp>
        <p:grpSp>
          <p:nvGrpSpPr>
            <p:cNvPr id="229" name="Grouper"/>
            <p:cNvGrpSpPr/>
            <p:nvPr/>
          </p:nvGrpSpPr>
          <p:grpSpPr>
            <a:xfrm>
              <a:off x="-1" y="0"/>
              <a:ext cx="11391379" cy="2288109"/>
              <a:chOff x="0" y="0"/>
              <a:chExt cx="11391377" cy="2288108"/>
            </a:xfrm>
          </p:grpSpPr>
          <p:sp>
            <p:nvSpPr>
              <p:cNvPr id="218" name="Ligne"/>
              <p:cNvSpPr/>
              <p:nvPr/>
            </p:nvSpPr>
            <p:spPr>
              <a:xfrm>
                <a:off x="3680172" y="871004"/>
                <a:ext cx="5526172" cy="1"/>
              </a:xfrm>
              <a:prstGeom prst="line">
                <a:avLst/>
              </a:prstGeom>
              <a:noFill/>
              <a:ln w="25400" cap="flat">
                <a:solidFill>
                  <a:srgbClr val="FFFFFF"/>
                </a:solidFill>
                <a:prstDash val="solid"/>
                <a:miter lim="400000"/>
              </a:ln>
              <a:effectLst/>
            </p:spPr>
            <p:txBody>
              <a:bodyPr wrap="square" lIns="50800" tIns="50800" rIns="50800" bIns="50800" numCol="1" anchor="ctr">
                <a:noAutofit/>
              </a:bodyPr>
              <a:lstStyle/>
              <a:p>
                <a:pPr>
                  <a:defRPr sz="2400">
                    <a:effectLst>
                      <a:outerShdw sx="100000" sy="100000" kx="0" ky="0" algn="b" rotWithShape="0" blurRad="25400" dist="23998" dir="2700000">
                        <a:srgbClr val="000000">
                          <a:alpha val="31034"/>
                        </a:srgbClr>
                      </a:outerShdw>
                    </a:effectLst>
                  </a:defRPr>
                </a:pPr>
              </a:p>
            </p:txBody>
          </p:sp>
          <p:sp>
            <p:nvSpPr>
              <p:cNvPr id="219" name="Ligne"/>
              <p:cNvSpPr/>
              <p:nvPr/>
            </p:nvSpPr>
            <p:spPr>
              <a:xfrm flipV="1">
                <a:off x="3675929" y="486122"/>
                <a:ext cx="1" cy="561628"/>
              </a:xfrm>
              <a:prstGeom prst="line">
                <a:avLst/>
              </a:prstGeom>
              <a:noFill/>
              <a:ln w="25400" cap="flat">
                <a:solidFill>
                  <a:srgbClr val="FFFFFF"/>
                </a:solidFill>
                <a:prstDash val="solid"/>
                <a:miter lim="400000"/>
              </a:ln>
              <a:effectLst/>
            </p:spPr>
            <p:txBody>
              <a:bodyPr wrap="square" lIns="50800" tIns="50800" rIns="50800" bIns="50800" numCol="1" anchor="ctr">
                <a:noAutofit/>
              </a:bodyPr>
              <a:lstStyle/>
              <a:p>
                <a:pPr>
                  <a:defRPr sz="2400">
                    <a:effectLst>
                      <a:outerShdw sx="100000" sy="100000" kx="0" ky="0" algn="b" rotWithShape="0" blurRad="25400" dist="23998" dir="2700000">
                        <a:srgbClr val="000000">
                          <a:alpha val="31034"/>
                        </a:srgbClr>
                      </a:outerShdw>
                    </a:effectLst>
                  </a:defRPr>
                </a:pPr>
              </a:p>
            </p:txBody>
          </p:sp>
          <p:sp>
            <p:nvSpPr>
              <p:cNvPr id="220" name="Enfance"/>
              <p:cNvSpPr txBox="1"/>
              <p:nvPr/>
            </p:nvSpPr>
            <p:spPr>
              <a:xfrm>
                <a:off x="824580" y="0"/>
                <a:ext cx="2235598" cy="60677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normAutofit fontScale="100000" lnSpcReduction="0"/>
              </a:bodyPr>
              <a:lstStyle>
                <a:lvl1pPr>
                  <a:defRPr i="1" sz="3200">
                    <a:latin typeface="+mj-lt"/>
                    <a:ea typeface="+mj-ea"/>
                    <a:cs typeface="+mj-cs"/>
                    <a:sym typeface="Gill Sans"/>
                  </a:defRPr>
                </a:lvl1pPr>
              </a:lstStyle>
              <a:p>
                <a:pPr/>
                <a:r>
                  <a:t>Enfance</a:t>
                </a:r>
              </a:p>
            </p:txBody>
          </p:sp>
          <p:sp>
            <p:nvSpPr>
              <p:cNvPr id="221" name="Jeunesse"/>
              <p:cNvSpPr txBox="1"/>
              <p:nvPr/>
            </p:nvSpPr>
            <p:spPr>
              <a:xfrm>
                <a:off x="5304406" y="0"/>
                <a:ext cx="2235597" cy="60677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normAutofit fontScale="100000" lnSpcReduction="0"/>
              </a:bodyPr>
              <a:lstStyle>
                <a:lvl1pPr>
                  <a:defRPr i="1" sz="3200">
                    <a:latin typeface="+mj-lt"/>
                    <a:ea typeface="+mj-ea"/>
                    <a:cs typeface="+mj-cs"/>
                    <a:sym typeface="Gill Sans"/>
                  </a:defRPr>
                </a:lvl1pPr>
              </a:lstStyle>
              <a:p>
                <a:pPr/>
                <a:r>
                  <a:t>Jeunesse</a:t>
                </a:r>
              </a:p>
            </p:txBody>
          </p:sp>
          <p:sp>
            <p:nvSpPr>
              <p:cNvPr id="222" name="Ministère"/>
              <p:cNvSpPr txBox="1"/>
              <p:nvPr/>
            </p:nvSpPr>
            <p:spPr>
              <a:xfrm>
                <a:off x="9155780" y="0"/>
                <a:ext cx="2235598" cy="60677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normAutofit fontScale="100000" lnSpcReduction="0"/>
              </a:bodyPr>
              <a:lstStyle>
                <a:lvl1pPr>
                  <a:defRPr i="1" sz="3200">
                    <a:latin typeface="+mj-lt"/>
                    <a:ea typeface="+mj-ea"/>
                    <a:cs typeface="+mj-cs"/>
                    <a:sym typeface="Gill Sans"/>
                  </a:defRPr>
                </a:lvl1pPr>
              </a:lstStyle>
              <a:p>
                <a:pPr/>
                <a:r>
                  <a:t>Ministère</a:t>
                </a:r>
              </a:p>
            </p:txBody>
          </p:sp>
          <p:sp>
            <p:nvSpPr>
              <p:cNvPr id="223" name="Bar Mitzvah"/>
              <p:cNvSpPr txBox="1"/>
              <p:nvPr/>
            </p:nvSpPr>
            <p:spPr>
              <a:xfrm>
                <a:off x="2558130" y="1135236"/>
                <a:ext cx="2235598" cy="60677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normAutofit fontScale="100000" lnSpcReduction="0"/>
              </a:bodyPr>
              <a:lstStyle>
                <a:lvl1pPr>
                  <a:defRPr b="1" sz="2300">
                    <a:latin typeface="+mj-lt"/>
                    <a:ea typeface="+mj-ea"/>
                    <a:cs typeface="+mj-cs"/>
                    <a:sym typeface="Gill Sans"/>
                  </a:defRPr>
                </a:lvl1pPr>
              </a:lstStyle>
              <a:p>
                <a:pPr/>
                <a:r>
                  <a:t>Bar Mitzvah</a:t>
                </a:r>
              </a:p>
            </p:txBody>
          </p:sp>
          <p:sp>
            <p:nvSpPr>
              <p:cNvPr id="224" name="Ligne"/>
              <p:cNvSpPr/>
              <p:nvPr/>
            </p:nvSpPr>
            <p:spPr>
              <a:xfrm>
                <a:off x="0" y="871004"/>
                <a:ext cx="3684386" cy="1"/>
              </a:xfrm>
              <a:prstGeom prst="line">
                <a:avLst/>
              </a:prstGeom>
              <a:noFill/>
              <a:ln w="25400" cap="flat">
                <a:solidFill>
                  <a:srgbClr val="FFFFFF"/>
                </a:solidFill>
                <a:prstDash val="solid"/>
                <a:miter lim="400000"/>
              </a:ln>
              <a:effectLst/>
            </p:spPr>
            <p:txBody>
              <a:bodyPr wrap="square" lIns="50800" tIns="50800" rIns="50800" bIns="50800" numCol="1" anchor="ctr">
                <a:noAutofit/>
              </a:bodyPr>
              <a:lstStyle/>
              <a:p>
                <a:pPr>
                  <a:defRPr sz="2400">
                    <a:effectLst>
                      <a:outerShdw sx="100000" sy="100000" kx="0" ky="0" algn="b" rotWithShape="0" blurRad="25400" dist="23998" dir="2700000">
                        <a:srgbClr val="000000">
                          <a:alpha val="31034"/>
                        </a:srgbClr>
                      </a:outerShdw>
                    </a:effectLst>
                  </a:defRPr>
                </a:pPr>
              </a:p>
            </p:txBody>
          </p:sp>
          <p:sp>
            <p:nvSpPr>
              <p:cNvPr id="225" name="Ligne"/>
              <p:cNvSpPr/>
              <p:nvPr/>
            </p:nvSpPr>
            <p:spPr>
              <a:xfrm>
                <a:off x="9258300" y="871004"/>
                <a:ext cx="892420" cy="1"/>
              </a:xfrm>
              <a:prstGeom prst="line">
                <a:avLst/>
              </a:prstGeom>
              <a:noFill/>
              <a:ln w="25400" cap="flat">
                <a:solidFill>
                  <a:srgbClr val="FFFFFF"/>
                </a:solidFill>
                <a:prstDash val="solid"/>
                <a:miter lim="400000"/>
              </a:ln>
              <a:effectLst/>
            </p:spPr>
            <p:txBody>
              <a:bodyPr wrap="square" lIns="50800" tIns="50800" rIns="50800" bIns="50800" numCol="1" anchor="ctr">
                <a:noAutofit/>
              </a:bodyPr>
              <a:lstStyle/>
              <a:p>
                <a:pPr>
                  <a:defRPr sz="2400">
                    <a:effectLst>
                      <a:outerShdw sx="100000" sy="100000" kx="0" ky="0" algn="b" rotWithShape="0" blurRad="25400" dist="23998" dir="2700000">
                        <a:srgbClr val="000000">
                          <a:alpha val="31034"/>
                        </a:srgbClr>
                      </a:outerShdw>
                    </a:effectLst>
                  </a:defRPr>
                </a:pPr>
              </a:p>
            </p:txBody>
          </p:sp>
          <p:grpSp>
            <p:nvGrpSpPr>
              <p:cNvPr id="228" name="Grouper"/>
              <p:cNvGrpSpPr/>
              <p:nvPr/>
            </p:nvGrpSpPr>
            <p:grpSpPr>
              <a:xfrm>
                <a:off x="4545581" y="995536"/>
                <a:ext cx="2235597" cy="1292573"/>
                <a:chOff x="0" y="0"/>
                <a:chExt cx="2235596" cy="1292572"/>
              </a:xfrm>
            </p:grpSpPr>
            <p:sp>
              <p:nvSpPr>
                <p:cNvPr id="226" name="Triangle"/>
                <p:cNvSpPr/>
                <p:nvPr/>
              </p:nvSpPr>
              <p:spPr>
                <a:xfrm>
                  <a:off x="758825" y="0"/>
                  <a:ext cx="657722" cy="71343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0"/>
                      </a:moveTo>
                      <a:lnTo>
                        <a:pt x="21600" y="21600"/>
                      </a:lnTo>
                      <a:lnTo>
                        <a:pt x="0" y="21600"/>
                      </a:lnTo>
                      <a:close/>
                    </a:path>
                  </a:pathLst>
                </a:custGeom>
                <a:gradFill flip="none" rotWithShape="1">
                  <a:gsLst>
                    <a:gs pos="0">
                      <a:schemeClr val="accent1"/>
                    </a:gs>
                    <a:gs pos="100000">
                      <a:schemeClr val="accent1">
                        <a:hueOff val="321132"/>
                        <a:satOff val="-12043"/>
                        <a:lumOff val="-7113"/>
                      </a:schemeClr>
                    </a:gs>
                  </a:gsLst>
                  <a:lin ang="5400000" scaled="0"/>
                </a:gradFill>
                <a:ln w="12700" cap="flat">
                  <a:noFill/>
                  <a:miter lim="400000"/>
                </a:ln>
                <a:effectLst>
                  <a:outerShdw sx="100000" sy="100000" kx="0" ky="0" algn="b" rotWithShape="0" blurRad="76200" dist="0" dir="18900000">
                    <a:srgbClr val="000000">
                      <a:alpha val="80000"/>
                    </a:srgbClr>
                  </a:outerShdw>
                </a:effectLst>
              </p:spPr>
              <p:txBody>
                <a:bodyPr wrap="square" lIns="50800" tIns="50800" rIns="50800" bIns="50800" numCol="1" anchor="ctr">
                  <a:noAutofit/>
                </a:bodyPr>
                <a:lstStyle/>
                <a:p>
                  <a:pPr>
                    <a:defRPr sz="2400">
                      <a:effectLst>
                        <a:outerShdw sx="100000" sy="100000" kx="0" ky="0" algn="b" rotWithShape="0" blurRad="25400" dist="23998" dir="2700000">
                          <a:srgbClr val="000000">
                            <a:alpha val="31034"/>
                          </a:srgbClr>
                        </a:outerShdw>
                      </a:effectLst>
                    </a:defRPr>
                  </a:pPr>
                </a:p>
              </p:txBody>
            </p:sp>
            <p:sp>
              <p:nvSpPr>
                <p:cNvPr id="227" name="autonomie"/>
                <p:cNvSpPr txBox="1"/>
                <p:nvPr/>
              </p:nvSpPr>
              <p:spPr>
                <a:xfrm>
                  <a:off x="0" y="685800"/>
                  <a:ext cx="2235597" cy="60677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normAutofit fontScale="100000" lnSpcReduction="0"/>
                </a:bodyPr>
                <a:lstStyle>
                  <a:lvl1pPr>
                    <a:defRPr b="1" i="1" sz="2300">
                      <a:latin typeface="+mj-lt"/>
                      <a:ea typeface="+mj-ea"/>
                      <a:cs typeface="+mj-cs"/>
                      <a:sym typeface="Gill Sans"/>
                    </a:defRPr>
                  </a:lvl1pPr>
                </a:lstStyle>
                <a:p>
                  <a:pPr/>
                  <a:r>
                    <a:t>autonomie</a:t>
                  </a:r>
                </a:p>
              </p:txBody>
            </p:sp>
          </p:grpSp>
        </p:grpSp>
      </p:grpSp>
      <p:pic>
        <p:nvPicPr>
          <p:cNvPr id="231" name="Tranches d'age.tiff" descr="Tranches d'age.tiff"/>
          <p:cNvPicPr>
            <a:picLocks noChangeAspect="1"/>
          </p:cNvPicPr>
          <p:nvPr/>
        </p:nvPicPr>
        <p:blipFill>
          <a:blip r:embed="rId2">
            <a:extLst/>
          </a:blip>
          <a:stretch>
            <a:fillRect/>
          </a:stretch>
        </p:blipFill>
        <p:spPr>
          <a:xfrm>
            <a:off x="461370" y="406400"/>
            <a:ext cx="3039508" cy="2120900"/>
          </a:xfrm>
          <a:prstGeom prst="rect">
            <a:avLst/>
          </a:prstGeom>
          <a:ln w="25400">
            <a:miter lim="400000"/>
          </a:ln>
          <a:effectLst>
            <a:outerShdw sx="100000" sy="100000" kx="0" ky="0" algn="b" rotWithShape="0" blurRad="254000" dist="127000" dir="5400000">
              <a:srgbClr val="000000">
                <a:alpha val="70000"/>
              </a:srgbClr>
            </a:outerShdw>
          </a:effectLst>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med" advClick="1" p14:dur="1000">
        <p15:prstTrans prst="peelOff" invX="1"/>
      </p:transition>
    </mc:Choice>
    <mc:Choice xmlns:p14="http://schemas.microsoft.com/office/powerpoint/2010/main" Requires="p14">
      <p:transition spd="med" advClick="1" p14:dur="1000">
        <p:peelOff/>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21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1" fill="hold">
                                  <p:stCondLst>
                                    <p:cond delay="0"/>
                                  </p:stCondLst>
                                  <p:iterate type="el" backwards="0">
                                    <p:tmAbs val="0"/>
                                  </p:iterate>
                                  <p:childTnLst>
                                    <p:set>
                                      <p:cBhvr>
                                        <p:cTn id="10" fill="hold"/>
                                        <p:tgtEl>
                                          <p:spTgt spid="21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0" presetID="1" grpId="1" fill="hold">
                                  <p:stCondLst>
                                    <p:cond delay="0"/>
                                  </p:stCondLst>
                                  <p:iterate type="el" backwards="0">
                                    <p:tmAbs val="0"/>
                                  </p:iterate>
                                  <p:childTnLst>
                                    <p:set>
                                      <p:cBhvr>
                                        <p:cTn id="14" fill="hold"/>
                                        <p:tgtEl>
                                          <p:spTgt spid="21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Class="entr" nodeType="clickEffect" presetSubtype="0" presetID="1" grpId="2" fill="hold">
                                  <p:stCondLst>
                                    <p:cond delay="0"/>
                                  </p:stCondLst>
                                  <p:iterate type="el" backwards="0">
                                    <p:tmAbs val="0"/>
                                  </p:iterate>
                                  <p:childTnLst>
                                    <p:set>
                                      <p:cBhvr>
                                        <p:cTn id="18" fill="hold"/>
                                        <p:tgtEl>
                                          <p:spTgt spid="23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215" grpId="1"/>
      <p:bldP build="whole" bldLvl="1" animBg="1" rev="0" advAuto="0" spid="230" grpId="2"/>
    </p:bldLst>
  </p:timing>
</p:sld>
</file>

<file path=ppt/theme/theme1.xml><?xml version="1.0" encoding="utf-8"?>
<a:theme xmlns:a="http://schemas.openxmlformats.org/drawingml/2006/main" xmlns:r="http://schemas.openxmlformats.org/officeDocument/2006/relationships" name="Gradient">
  <a:themeElements>
    <a:clrScheme name="Gradient">
      <a:dk1>
        <a:srgbClr val="FF0000"/>
      </a:dk1>
      <a:lt1>
        <a:srgbClr val="FFFFFF"/>
      </a:lt1>
      <a:dk2>
        <a:srgbClr val="53585F"/>
      </a:dk2>
      <a:lt2>
        <a:srgbClr val="DCDEE0"/>
      </a:lt2>
      <a:accent1>
        <a:srgbClr val="0065C1"/>
      </a:accent1>
      <a:accent2>
        <a:srgbClr val="189B1A"/>
      </a:accent2>
      <a:accent3>
        <a:srgbClr val="008C91"/>
      </a:accent3>
      <a:accent4>
        <a:srgbClr val="5747C1"/>
      </a:accent4>
      <a:accent5>
        <a:srgbClr val="971817"/>
      </a:accent5>
      <a:accent6>
        <a:srgbClr val="BC8027"/>
      </a:accent6>
      <a:hlink>
        <a:srgbClr val="0000FF"/>
      </a:hlink>
      <a:folHlink>
        <a:srgbClr val="FF00FF"/>
      </a:folHlink>
    </a:clrScheme>
    <a:fontScheme name="Gradient">
      <a:majorFont>
        <a:latin typeface="Gill Sans"/>
        <a:ea typeface="Gill Sans"/>
        <a:cs typeface="Gill Sans"/>
      </a:majorFont>
      <a:minorFont>
        <a:latin typeface="Helvetica Light"/>
        <a:ea typeface="Helvetica Light"/>
        <a:cs typeface="Helvetica Light"/>
      </a:minorFont>
    </a:fontScheme>
    <a:fmtScheme name="Gradien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76200" dist="0" dir="18900000">
              <a:srgbClr val="000000">
                <a:alpha val="80000"/>
              </a:srgbClr>
            </a:outerShdw>
          </a:effectLst>
        </a:effectStyle>
        <a:effectStyle>
          <a:effectLst>
            <a:outerShdw sx="100000" sy="100000" kx="0" ky="0" algn="b" rotWithShape="0" blurRad="76200" dist="0" dir="18900000">
              <a:srgbClr val="000000">
                <a:alpha val="80000"/>
              </a:srgbClr>
            </a:outerShdw>
          </a:effectLst>
        </a:effectStyle>
        <a:effectStyle>
          <a:effectLst>
            <a:outerShdw sx="100000" sy="100000" kx="0" ky="0" algn="b" rotWithShape="0" blurRad="76200" dist="0" dir="18900000">
              <a:srgbClr val="000000">
                <a:alpha val="8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gradFill flip="none" rotWithShape="1">
          <a:gsLst>
            <a:gs pos="0">
              <a:schemeClr val="accent1"/>
            </a:gs>
            <a:gs pos="100000">
              <a:schemeClr val="accent1">
                <a:hueOff val="321132"/>
                <a:satOff val="-12043"/>
                <a:lumOff val="-7113"/>
              </a:schemeClr>
            </a:gs>
          </a:gsLst>
          <a:lin ang="5400000" scaled="0"/>
        </a:gradFill>
        <a:ln w="12700" cap="flat">
          <a:noFill/>
          <a:miter lim="400000"/>
        </a:ln>
        <a:effectLst>
          <a:outerShdw sx="100000" sy="100000" kx="0" ky="0" algn="b" rotWithShape="0" blurRad="76200" dist="0" dir="18900000">
            <a:srgbClr val="000000">
              <a:alpha val="80000"/>
            </a:srgbClr>
          </a:outerShdw>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FFFFFF"/>
            </a:solidFill>
            <a:effectLst>
              <a:outerShdw sx="100000" sy="100000" kx="0" ky="0" algn="b" rotWithShape="0" blurRad="25400" dist="23998" dir="2700000">
                <a:srgbClr val="000000">
                  <a:alpha val="31034"/>
                </a:srgbClr>
              </a:outerShdw>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800" u="none" kumimoji="0" normalizeH="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Gradient">
  <a:themeElements>
    <a:clrScheme name="Gradient">
      <a:dk1>
        <a:srgbClr val="000000"/>
      </a:dk1>
      <a:lt1>
        <a:srgbClr val="FFFFFF"/>
      </a:lt1>
      <a:dk2>
        <a:srgbClr val="53585F"/>
      </a:dk2>
      <a:lt2>
        <a:srgbClr val="DCDEE0"/>
      </a:lt2>
      <a:accent1>
        <a:srgbClr val="0065C1"/>
      </a:accent1>
      <a:accent2>
        <a:srgbClr val="189B1A"/>
      </a:accent2>
      <a:accent3>
        <a:srgbClr val="008C91"/>
      </a:accent3>
      <a:accent4>
        <a:srgbClr val="5747C1"/>
      </a:accent4>
      <a:accent5>
        <a:srgbClr val="971817"/>
      </a:accent5>
      <a:accent6>
        <a:srgbClr val="BC8027"/>
      </a:accent6>
      <a:hlink>
        <a:srgbClr val="0000FF"/>
      </a:hlink>
      <a:folHlink>
        <a:srgbClr val="FF00FF"/>
      </a:folHlink>
    </a:clrScheme>
    <a:fontScheme name="Gradient">
      <a:majorFont>
        <a:latin typeface="Gill Sans"/>
        <a:ea typeface="Gill Sans"/>
        <a:cs typeface="Gill Sans"/>
      </a:majorFont>
      <a:minorFont>
        <a:latin typeface="Helvetica Light"/>
        <a:ea typeface="Helvetica Light"/>
        <a:cs typeface="Helvetica Light"/>
      </a:minorFont>
    </a:fontScheme>
    <a:fmtScheme name="Gradien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76200" dist="0" dir="18900000">
              <a:srgbClr val="000000">
                <a:alpha val="80000"/>
              </a:srgbClr>
            </a:outerShdw>
          </a:effectLst>
        </a:effectStyle>
        <a:effectStyle>
          <a:effectLst>
            <a:outerShdw sx="100000" sy="100000" kx="0" ky="0" algn="b" rotWithShape="0" blurRad="76200" dist="0" dir="18900000">
              <a:srgbClr val="000000">
                <a:alpha val="80000"/>
              </a:srgbClr>
            </a:outerShdw>
          </a:effectLst>
        </a:effectStyle>
        <a:effectStyle>
          <a:effectLst>
            <a:outerShdw sx="100000" sy="100000" kx="0" ky="0" algn="b" rotWithShape="0" blurRad="76200" dist="0" dir="18900000">
              <a:srgbClr val="000000">
                <a:alpha val="8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gradFill flip="none" rotWithShape="1">
          <a:gsLst>
            <a:gs pos="0">
              <a:schemeClr val="accent1"/>
            </a:gs>
            <a:gs pos="100000">
              <a:schemeClr val="accent1">
                <a:hueOff val="321132"/>
                <a:satOff val="-12043"/>
                <a:lumOff val="-7113"/>
              </a:schemeClr>
            </a:gs>
          </a:gsLst>
          <a:lin ang="5400000" scaled="0"/>
        </a:gradFill>
        <a:ln w="12700" cap="flat">
          <a:noFill/>
          <a:miter lim="400000"/>
        </a:ln>
        <a:effectLst>
          <a:outerShdw sx="100000" sy="100000" kx="0" ky="0" algn="b" rotWithShape="0" blurRad="76200" dist="0" dir="18900000">
            <a:srgbClr val="000000">
              <a:alpha val="80000"/>
            </a:srgbClr>
          </a:outerShdw>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FFFFFF"/>
            </a:solidFill>
            <a:effectLst>
              <a:outerShdw sx="100000" sy="100000" kx="0" ky="0" algn="b" rotWithShape="0" blurRad="25400" dist="23998" dir="2700000">
                <a:srgbClr val="000000">
                  <a:alpha val="31034"/>
                </a:srgbClr>
              </a:outerShdw>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800" u="none" kumimoji="0" normalizeH="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