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1pPr>
    <a:lvl2pPr marL="0" marR="0" indent="228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2pPr>
    <a:lvl3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3pPr>
    <a:lvl4pPr marL="0" marR="0" indent="685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4pPr>
    <a:lvl5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5pPr>
    <a:lvl6pPr marL="0" marR="0" indent="11430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6pPr>
    <a:lvl7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7pPr>
    <a:lvl8pPr marL="0" marR="0" indent="16002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8pPr>
    <a:lvl9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F5F0C"/>
          </a:solidFill>
        </a:fill>
      </a:tcStyle>
    </a:firstCol>
    <a:la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lastRow>
    <a:firstRow>
      <a:tcTxStyle b="def" i="def">
        <a:font>
          <a:latin typeface="Helvetica Light"/>
          <a:ea typeface="Helvetica Light"/>
          <a:cs typeface="Helvetica Light"/>
        </a:font>
        <a:srgbClr val="FFFFFF"/>
      </a:tcTxStyle>
      <a:tcStyle>
        <a:tcBdr>
          <a:left>
            <a:ln w="12700" cap="flat">
              <a:solidFill>
                <a:srgbClr val="B4B4B4"/>
              </a:solidFill>
              <a:prstDash val="solid"/>
              <a:miter lim="400000"/>
            </a:ln>
          </a:left>
          <a:right>
            <a:ln w="12700" cap="flat">
              <a:solidFill>
                <a:srgbClr val="B4B4B4"/>
              </a:solidFill>
              <a:prstDash val="solid"/>
              <a:miter lim="400000"/>
            </a:ln>
          </a:right>
          <a:top>
            <a:ln w="12700" cap="flat">
              <a:solidFill>
                <a:srgbClr val="B4B4B4"/>
              </a:solidFill>
              <a:prstDash val="solid"/>
              <a:miter lim="400000"/>
            </a:ln>
          </a:top>
          <a:bottom>
            <a:ln w="12700" cap="flat">
              <a:solidFill>
                <a:srgbClr val="B4B4B4"/>
              </a:solidFill>
              <a:prstDash val="solid"/>
              <a:miter lim="400000"/>
            </a:ln>
          </a:bottom>
          <a:insideH>
            <a:ln w="12700" cap="flat">
              <a:solidFill>
                <a:srgbClr val="B4B4B4"/>
              </a:solidFill>
              <a:prstDash val="solid"/>
              <a:miter lim="400000"/>
            </a:ln>
          </a:insideH>
          <a:insideV>
            <a:ln w="12700" cap="flat">
              <a:solidFill>
                <a:srgbClr val="B4B4B4"/>
              </a:solidFill>
              <a:prstDash val="solid"/>
              <a:miter lim="400000"/>
            </a:ln>
          </a:insideV>
        </a:tcBdr>
        <a:fill>
          <a:solidFill>
            <a:srgbClr val="0365C0"/>
          </a:solidFill>
        </a:fill>
      </a:tcStyle>
    </a:firstRow>
  </a:tblStyle>
  <a:tblStyle styleId="{C7B018BB-80A7-4F77-B60F-C8B233D01FF8}" styleName="">
    <a:tblBg/>
    <a:wholeTb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b="def" i="def"/>
      <a:tcStyle>
        <a:tcBdr/>
        <a:fill>
          <a:solidFill>
            <a:srgbClr val="87CED4">
              <a:alpha val="2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398CCE"/>
          </a:solidFill>
        </a:fill>
      </a:tcStyle>
    </a:firstCol>
    <a:la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254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lastRow>
    <a:firstRow>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solidFill>
            <a:srgbClr val="0365C0"/>
          </a:solidFill>
        </a:fill>
      </a:tcStyle>
    </a:firstRow>
  </a:tblStyle>
  <a:tblStyle styleId="{EEE7283C-3CF3-47DC-8721-378D4A62B228}"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929292"/>
              </a:solidFill>
              <a:prstDash val="solid"/>
              <a:miter lim="400000"/>
            </a:ln>
          </a:top>
          <a:bottom>
            <a:ln w="12700" cap="flat">
              <a:solidFill>
                <a:srgbClr val="929292"/>
              </a:solidFill>
              <a:prstDash val="solid"/>
              <a:miter lim="400000"/>
            </a:ln>
          </a:bottom>
          <a:insideH>
            <a:ln w="12700" cap="flat">
              <a:solidFill>
                <a:srgbClr val="929292"/>
              </a:solidFill>
              <a:prstDash val="solid"/>
              <a:miter lim="400000"/>
            </a:ln>
          </a:insideH>
          <a:insideV>
            <a:ln w="12700" cap="flat">
              <a:noFill/>
              <a:miter lim="400000"/>
            </a:ln>
          </a:insideV>
        </a:tcBdr>
        <a:fill>
          <a:noFill/>
        </a:fill>
      </a:tcStyle>
    </a:wholeTbl>
    <a:band2H>
      <a:tcTxStyle b="def" i="def"/>
      <a:tcStyle>
        <a:tcBdr/>
        <a:fill>
          <a:solidFill>
            <a:srgbClr val="5DC123">
              <a:alpha val="19000"/>
            </a:srgbClr>
          </a:solidFill>
        </a:fill>
      </a:tcStyle>
    </a:band2H>
    <a:firstCo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25400" cap="flat">
              <a:solidFill>
                <a:srgbClr val="CBCBCB"/>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2"/>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33632E"/>
          </a:solidFill>
        </a:fill>
      </a:tcStyle>
    </a:firstRow>
  </a:tblStyle>
  <a:tblStyle styleId="{CF821DB8-F4EB-4A41-A1BA-3FCAFE7338EE}" styleName="">
    <a:tblBg/>
    <a:wholeTbl>
      <a:tcTxStyle b="def" i="def">
        <a:font>
          <a:latin typeface="Helvetica Light"/>
          <a:ea typeface="Helvetica Light"/>
          <a:cs typeface="Helvetica Light"/>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25400" cap="flat">
              <a:solidFill>
                <a:srgbClr val="FFFFFF"/>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25400" cap="flat">
              <a:solidFill>
                <a:srgbClr val="FFFFFF"/>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noFill/>
        </a:fill>
      </a:tcStyle>
    </a:lastRow>
    <a:fir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FFFFFF"/>
              </a:solidFill>
              <a:prstDash val="solid"/>
              <a:miter lim="400000"/>
            </a:ln>
          </a:top>
          <a:bottom>
            <a:ln w="25400" cap="flat">
              <a:solidFill>
                <a:srgbClr val="FFFFFF"/>
              </a:solidFill>
              <a:prstDash val="solid"/>
              <a:miter lim="400000"/>
            </a:ln>
          </a:bottom>
          <a:insideH>
            <a:ln w="12700" cap="flat">
              <a:noFill/>
              <a:miter lim="400000"/>
            </a:ln>
          </a:insideH>
          <a:insideV>
            <a:ln w="12700" cap="flat">
              <a:noFill/>
              <a:miter lim="400000"/>
            </a:ln>
          </a:insideV>
        </a:tcBdr>
        <a:fill>
          <a:solidFill>
            <a:schemeClr val="accent6">
              <a:hueOff val="105381"/>
              <a:satOff val="14341"/>
              <a:lumOff val="10801"/>
            </a:schemeClr>
          </a:solidFill>
        </a:fill>
      </a:tcStyle>
    </a:firstRow>
  </a:tblStyle>
  <a:tblStyle styleId="{33BA23B1-9221-436E-865A-0063620EA4FD}" styleName="">
    <a:tblBg/>
    <a:wholeTbl>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b="def" i="def"/>
      <a:tcStyle>
        <a:tcBdr/>
        <a:fill>
          <a:solidFill>
            <a:srgbClr val="797A7C">
              <a:alpha val="30000"/>
            </a:srgbClr>
          </a:solidFill>
        </a:fill>
      </a:tcStyle>
    </a:band2H>
    <a:firstCol>
      <a:tcTxStyle b="def" i="def">
        <a:font>
          <a:latin typeface="Helvetica Light"/>
          <a:ea typeface="Helvetica Light"/>
          <a:cs typeface="Helvetica Light"/>
        </a:font>
        <a:srgbClr val="FFFFFF"/>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solidFill>
            <a:srgbClr val="545761"/>
          </a:solidFill>
        </a:fill>
      </a:tcStyle>
    </a:firstCol>
    <a:la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noFill/>
              <a:miter lim="400000"/>
            </a:ln>
          </a:insideH>
          <a:insideV>
            <a:ln w="12700" cap="flat">
              <a:noFill/>
              <a:miter lim="400000"/>
            </a:ln>
          </a:insideV>
        </a:tcBdr>
        <a:fill>
          <a:solidFill>
            <a:srgbClr val="777C83"/>
          </a:solidFill>
        </a:fill>
      </a:tcStyle>
    </a:lastRow>
    <a:firstRow>
      <a:tcTxStyle b="def" i="def">
        <a:font>
          <a:latin typeface="Helvetica Light"/>
          <a:ea typeface="Helvetica Light"/>
          <a:cs typeface="Helvetica Light"/>
        </a:font>
        <a:srgbClr val="FFFFFF"/>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FFFFFF"/>
              </a:solidFill>
              <a:prstDash val="solid"/>
              <a:miter lim="400000"/>
            </a:ln>
          </a:bottom>
          <a:insideH>
            <a:ln w="12700" cap="flat">
              <a:noFill/>
              <a:miter lim="400000"/>
            </a:ln>
          </a:insideH>
          <a:insideV>
            <a:ln w="12700" cap="flat">
              <a:noFill/>
              <a:miter lim="400000"/>
            </a:ln>
          </a:insideV>
        </a:tcBdr>
        <a:fill>
          <a:solidFill>
            <a:srgbClr val="777C83"/>
          </a:solidFill>
        </a:fill>
      </a:tcStyle>
    </a:firstRow>
  </a:tblStyle>
  <a:tblStyle styleId="{2708684C-4D16-4618-839F-0558EEFCDFE6}" styleName="">
    <a:tblBg/>
    <a:wholeTbl>
      <a:tcTxStyle b="def" i="def">
        <a:font>
          <a:latin typeface="Helvetica Light"/>
          <a:ea typeface="Helvetica Light"/>
          <a:cs typeface="Helvetica Light"/>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wholeTbl>
    <a:band2H>
      <a:tcTxStyle b="def" i="def"/>
      <a:tcStyle>
        <a:tcBdr/>
        <a:fill>
          <a:solidFill>
            <a:srgbClr val="797A7C">
              <a:alpha val="30000"/>
            </a:srgbClr>
          </a:solidFill>
        </a:fill>
      </a:tcStyle>
    </a:band2H>
    <a:firstCol>
      <a:tcTxStyle b="on" i="def">
        <a:font>
          <a:latin typeface="Helvetica"/>
          <a:ea typeface="Helvetica"/>
          <a:cs typeface="Helvetica"/>
        </a:font>
        <a:srgbClr val="FFFFFF"/>
      </a:tcTxStyle>
      <a:tcStyle>
        <a:tcBdr>
          <a:left>
            <a:ln w="12700" cap="flat">
              <a:noFill/>
              <a:miter lim="400000"/>
            </a:ln>
          </a:left>
          <a:right>
            <a:ln w="12700" cap="flat">
              <a:solidFill>
                <a:srgbClr val="FFFFFF"/>
              </a:solidFill>
              <a:prstDash val="solid"/>
              <a:miter lim="400000"/>
            </a:ln>
          </a:right>
          <a:top>
            <a:ln w="12700" cap="flat">
              <a:solidFill>
                <a:srgbClr val="FFFFFF"/>
              </a:solidFill>
              <a:custDash>
                <a:ds d="200000" sp="200000"/>
              </a:custDash>
              <a:miter lim="400000"/>
            </a:ln>
          </a:top>
          <a:bottom>
            <a:ln w="12700" cap="flat">
              <a:solidFill>
                <a:srgbClr val="FFFFFF"/>
              </a:solidFill>
              <a:custDash>
                <a:ds d="200000" sp="200000"/>
              </a:custDash>
              <a:miter lim="400000"/>
            </a:ln>
          </a:bottom>
          <a:insideH>
            <a:ln w="12700" cap="flat">
              <a:solidFill>
                <a:srgbClr val="FFFFFF"/>
              </a:solidFill>
              <a:custDash>
                <a:ds d="200000" sp="200000"/>
              </a:custDash>
              <a:miter lim="400000"/>
            </a:ln>
          </a:insideH>
          <a:insideV>
            <a:ln w="12700" cap="flat">
              <a:solidFill>
                <a:srgbClr val="FFFFFF"/>
              </a:solidFill>
              <a:custDash>
                <a:ds d="200000" sp="200000"/>
              </a:custDash>
              <a:miter lim="400000"/>
            </a:ln>
          </a:insideV>
        </a:tcBdr>
        <a:fill>
          <a:noFill/>
        </a:fill>
      </a:tcStyle>
    </a:firstCol>
    <a:la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solidFill>
                <a:srgbClr val="FFFFFF"/>
              </a:solidFill>
              <a:prstDash val="solid"/>
              <a:miter lim="400000"/>
            </a:ln>
          </a:top>
          <a:bottom>
            <a:ln w="12700" cap="flat">
              <a:noFill/>
              <a:miter lim="400000"/>
            </a:ln>
          </a:bottom>
          <a:insideH>
            <a:ln w="12700" cap="flat">
              <a:noFill/>
              <a:miter lim="400000"/>
            </a:ln>
          </a:insideH>
          <a:insideV>
            <a:ln w="12700" cap="flat">
              <a:solidFill>
                <a:srgbClr val="FFFFFF"/>
              </a:solidFill>
              <a:custDash>
                <a:ds d="200000" sp="200000"/>
              </a:custDash>
              <a:miter lim="400000"/>
            </a:ln>
          </a:insideV>
        </a:tcBdr>
        <a:fill>
          <a:noFill/>
        </a:fill>
      </a:tcStyle>
    </a:lastRow>
    <a:firstRow>
      <a:tcTxStyle b="on" i="def">
        <a:font>
          <a:latin typeface="Helvetica"/>
          <a:ea typeface="Helvetica"/>
          <a:cs typeface="Helvetica"/>
        </a:font>
        <a:srgbClr val="FFFFFF"/>
      </a:tcTxStyle>
      <a:tcStyle>
        <a:tcBdr>
          <a:left>
            <a:ln w="12700" cap="flat">
              <a:solidFill>
                <a:srgbClr val="FFFFFF"/>
              </a:solidFill>
              <a:custDash>
                <a:ds d="200000" sp="200000"/>
              </a:custDash>
              <a:miter lim="400000"/>
            </a:ln>
          </a:left>
          <a:right>
            <a:ln w="12700" cap="flat">
              <a:solidFill>
                <a:srgbClr val="FFFFFF"/>
              </a:solidFill>
              <a:custDash>
                <a:ds d="200000" sp="200000"/>
              </a:custDash>
              <a:miter lim="400000"/>
            </a:ln>
          </a:right>
          <a:top>
            <a:ln w="12700" cap="flat">
              <a:noFill/>
              <a:miter lim="400000"/>
            </a:ln>
          </a:top>
          <a:bottom>
            <a:ln w="12700" cap="flat">
              <a:solidFill>
                <a:srgbClr val="FFFFFF"/>
              </a:solidFill>
              <a:prstDash val="solid"/>
              <a:miter lim="400000"/>
            </a:ln>
          </a:bottom>
          <a:insideH>
            <a:ln w="12700" cap="flat">
              <a:noFill/>
              <a:miter lim="400000"/>
            </a:ln>
          </a:insideH>
          <a:insideV>
            <a:ln w="12700" cap="flat">
              <a:solidFill>
                <a:srgbClr val="FFFFFF"/>
              </a:solidFill>
              <a:custDash>
                <a:ds d="200000" sp="200000"/>
              </a:custDash>
              <a:miter lim="400000"/>
            </a:ln>
          </a:insideV>
        </a:tcBdr>
        <a:fill>
          <a:noFill/>
        </a:fill>
      </a:tcStyle>
    </a:firstRow>
  </a:tblStyle>
  <a:tblStyle styleId="{8F44A2F1-9E1F-4B54-A3A2-5F16C0AD49E2}"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797A7C">
              <a:alpha val="30000"/>
            </a:srgbClr>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 styleId="{D51ADE6A-740E-44AE-83CC-AE7238B6C88D}" styleName="">
    <a:tblBg/>
    <a:wholeTb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noFill/>
        </a:fill>
      </a:tcStyle>
    </a:wholeTbl>
    <a:band2H>
      <a:tcTxStyle b="def" i="def"/>
      <a:tcStyle>
        <a:tcBdr/>
        <a:fill>
          <a:solidFill>
            <a:srgbClr val="EFF1F3"/>
          </a:solidFill>
        </a:fill>
      </a:tcStyle>
    </a:band2H>
    <a:firstCol>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Col>
    <a:la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lastRow>
    <a:firstRow>
      <a:tcTxStyle b="off" i="off">
        <a:fontRef idx="minor">
          <a:srgbClr val="FFFFFF"/>
        </a:fontRef>
        <a:srgbClr val="FFFFFF"/>
      </a:tcTxStyle>
      <a:tcStyle>
        <a:tcBdr>
          <a:left>
            <a:ln w="25400" cap="flat">
              <a:solidFill>
                <a:srgbClr val="FFFFFF"/>
              </a:solidFill>
              <a:prstDash val="solid"/>
              <a:miter lim="400000"/>
            </a:ln>
          </a:left>
          <a:right>
            <a:ln w="25400" cap="flat">
              <a:solidFill>
                <a:srgbClr val="FFFFFF"/>
              </a:solidFill>
              <a:prstDash val="solid"/>
              <a:miter lim="400000"/>
            </a:ln>
          </a:right>
          <a:top>
            <a:ln w="25400" cap="flat">
              <a:solidFill>
                <a:srgbClr val="FFFFFF"/>
              </a:solidFill>
              <a:prstDash val="solid"/>
              <a:miter lim="400000"/>
            </a:ln>
          </a:top>
          <a:bottom>
            <a:ln w="25400" cap="flat">
              <a:solidFill>
                <a:srgbClr val="FFFFFF"/>
              </a:solidFill>
              <a:prstDash val="solid"/>
              <a:miter lim="400000"/>
            </a:ln>
          </a:bottom>
          <a:insideH>
            <a:ln w="25400" cap="flat">
              <a:solidFill>
                <a:srgbClr val="FFFFFF"/>
              </a:solidFill>
              <a:prstDash val="solid"/>
              <a:miter lim="400000"/>
            </a:ln>
          </a:insideH>
          <a:insideV>
            <a:ln w="25400" cap="flat">
              <a:solidFill>
                <a:srgbClr val="FFFFFF"/>
              </a:solidFill>
              <a:prstDash val="solid"/>
              <a:miter lim="400000"/>
            </a:ln>
          </a:insideV>
        </a:tcBdr>
        <a:fill>
          <a:solidFill>
            <a:srgbClr val="929292">
              <a:alpha val="50000"/>
            </a:srgb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205" name="Shape 205"/>
          <p:cNvSpPr/>
          <p:nvPr>
            <p:ph type="sldImg"/>
          </p:nvPr>
        </p:nvSpPr>
        <p:spPr>
          <a:xfrm>
            <a:off x="1143000" y="685800"/>
            <a:ext cx="4572000" cy="3429000"/>
          </a:xfrm>
          <a:prstGeom prst="rect">
            <a:avLst/>
          </a:prstGeom>
        </p:spPr>
        <p:txBody>
          <a:bodyPr/>
          <a:lstStyle/>
          <a:p>
            <a:pPr/>
          </a:p>
        </p:txBody>
      </p:sp>
      <p:sp>
        <p:nvSpPr>
          <p:cNvPr id="206" name="Shape 20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584200" latinLnBrk="0">
      <a:defRPr sz="2200">
        <a:latin typeface="Lucida Grande"/>
        <a:ea typeface="Lucida Grande"/>
        <a:cs typeface="Lucida Grande"/>
        <a:sym typeface="Lucida Grande"/>
      </a:defRPr>
    </a:lvl1pPr>
    <a:lvl2pPr indent="228600" defTabSz="584200" latinLnBrk="0">
      <a:defRPr sz="2200">
        <a:latin typeface="Lucida Grande"/>
        <a:ea typeface="Lucida Grande"/>
        <a:cs typeface="Lucida Grande"/>
        <a:sym typeface="Lucida Grande"/>
      </a:defRPr>
    </a:lvl2pPr>
    <a:lvl3pPr indent="457200" defTabSz="584200" latinLnBrk="0">
      <a:defRPr sz="2200">
        <a:latin typeface="Lucida Grande"/>
        <a:ea typeface="Lucida Grande"/>
        <a:cs typeface="Lucida Grande"/>
        <a:sym typeface="Lucida Grande"/>
      </a:defRPr>
    </a:lvl3pPr>
    <a:lvl4pPr indent="685800" defTabSz="584200" latinLnBrk="0">
      <a:defRPr sz="2200">
        <a:latin typeface="Lucida Grande"/>
        <a:ea typeface="Lucida Grande"/>
        <a:cs typeface="Lucida Grande"/>
        <a:sym typeface="Lucida Grande"/>
      </a:defRPr>
    </a:lvl4pPr>
    <a:lvl5pPr indent="914400" defTabSz="584200" latinLnBrk="0">
      <a:defRPr sz="2200">
        <a:latin typeface="Lucida Grande"/>
        <a:ea typeface="Lucida Grande"/>
        <a:cs typeface="Lucida Grande"/>
        <a:sym typeface="Lucida Grande"/>
      </a:defRPr>
    </a:lvl5pPr>
    <a:lvl6pPr indent="1143000" defTabSz="584200" latinLnBrk="0">
      <a:defRPr sz="2200">
        <a:latin typeface="Lucida Grande"/>
        <a:ea typeface="Lucida Grande"/>
        <a:cs typeface="Lucida Grande"/>
        <a:sym typeface="Lucida Grande"/>
      </a:defRPr>
    </a:lvl6pPr>
    <a:lvl7pPr indent="1371600" defTabSz="584200" latinLnBrk="0">
      <a:defRPr sz="2200">
        <a:latin typeface="Lucida Grande"/>
        <a:ea typeface="Lucida Grande"/>
        <a:cs typeface="Lucida Grande"/>
        <a:sym typeface="Lucida Grande"/>
      </a:defRPr>
    </a:lvl7pPr>
    <a:lvl8pPr indent="1600200" defTabSz="584200" latinLnBrk="0">
      <a:defRPr sz="2200">
        <a:latin typeface="Lucida Grande"/>
        <a:ea typeface="Lucida Grande"/>
        <a:cs typeface="Lucida Grande"/>
        <a:sym typeface="Lucida Grande"/>
      </a:defRPr>
    </a:lvl8pPr>
    <a:lvl9pPr indent="1828800" defTabSz="584200" latinLnBrk="0">
      <a:defRPr sz="22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re et sous-titre">
    <p:spTree>
      <p:nvGrpSpPr>
        <p:cNvPr id="1" name=""/>
        <p:cNvGrpSpPr/>
        <p:nvPr/>
      </p:nvGrpSpPr>
      <p:grpSpPr>
        <a:xfrm>
          <a:off x="0" y="0"/>
          <a:ext cx="0" cy="0"/>
          <a:chOff x="0" y="0"/>
          <a:chExt cx="0" cy="0"/>
        </a:xfrm>
      </p:grpSpPr>
      <p:sp>
        <p:nvSpPr>
          <p:cNvPr id="11" name="Texte du titre"/>
          <p:cNvSpPr txBox="1"/>
          <p:nvPr>
            <p:ph type="title"/>
          </p:nvPr>
        </p:nvSpPr>
        <p:spPr>
          <a:xfrm>
            <a:off x="1270000" y="1638300"/>
            <a:ext cx="10464800" cy="3302000"/>
          </a:xfrm>
          <a:prstGeom prst="rect">
            <a:avLst/>
          </a:prstGeom>
        </p:spPr>
        <p:txBody>
          <a:bodyPr anchor="b"/>
          <a:lstStyle/>
          <a:p>
            <a:pPr/>
            <a:r>
              <a:t>Texte du titre</a:t>
            </a:r>
          </a:p>
        </p:txBody>
      </p:sp>
      <p:sp>
        <p:nvSpPr>
          <p:cNvPr id="12" name="Texte niveau 1…"/>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600"/>
            </a:lvl1pPr>
            <a:lvl2pPr marL="0" indent="0" algn="ctr">
              <a:spcBef>
                <a:spcPts val="0"/>
              </a:spcBef>
              <a:buSzTx/>
              <a:buNone/>
              <a:defRPr sz="3600"/>
            </a:lvl2pPr>
            <a:lvl3pPr marL="0" indent="0" algn="ctr">
              <a:spcBef>
                <a:spcPts val="0"/>
              </a:spcBef>
              <a:buSzTx/>
              <a:buNone/>
              <a:defRPr sz="3600"/>
            </a:lvl3pPr>
            <a:lvl4pPr marL="0" indent="0" algn="ctr">
              <a:spcBef>
                <a:spcPts val="0"/>
              </a:spcBef>
              <a:buSzTx/>
              <a:buNone/>
              <a:defRPr sz="3600"/>
            </a:lvl4pPr>
            <a:lvl5pPr marL="0" indent="0" algn="ctr">
              <a:spcBef>
                <a:spcPts val="0"/>
              </a:spcBef>
              <a:buSzTx/>
              <a:buNone/>
              <a:defRPr sz="3600"/>
            </a:lvl5pPr>
          </a:lstStyle>
          <a:p>
            <a:pPr/>
            <a:r>
              <a:t>Texte niveau 1</a:t>
            </a:r>
          </a:p>
          <a:p>
            <a:pPr lvl="1"/>
            <a:r>
              <a:t>Texte niveau 2</a:t>
            </a:r>
          </a:p>
          <a:p>
            <a:pPr lvl="2"/>
            <a:r>
              <a:t>Texte niveau 3</a:t>
            </a:r>
          </a:p>
          <a:p>
            <a:pPr lvl="3"/>
            <a:r>
              <a:t>Texte niveau 4</a:t>
            </a:r>
          </a:p>
          <a:p>
            <a:pPr lvl="4"/>
            <a:r>
              <a:t>Texte niveau 5</a:t>
            </a:r>
          </a:p>
        </p:txBody>
      </p:sp>
      <p:sp>
        <p:nvSpPr>
          <p:cNvPr id="13"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Verticale">
    <p:spTree>
      <p:nvGrpSpPr>
        <p:cNvPr id="1" name=""/>
        <p:cNvGrpSpPr/>
        <p:nvPr/>
      </p:nvGrpSpPr>
      <p:grpSpPr>
        <a:xfrm>
          <a:off x="0" y="0"/>
          <a:ext cx="0" cy="0"/>
          <a:chOff x="0" y="0"/>
          <a:chExt cx="0" cy="0"/>
        </a:xfrm>
      </p:grpSpPr>
      <p:sp>
        <p:nvSpPr>
          <p:cNvPr id="87" name="Image"/>
          <p:cNvSpPr/>
          <p:nvPr>
            <p:ph type="pic" sz="half" idx="21"/>
          </p:nvPr>
        </p:nvSpPr>
        <p:spPr>
          <a:xfrm>
            <a:off x="6959600" y="1828800"/>
            <a:ext cx="4572000" cy="6096000"/>
          </a:xfrm>
          <a:prstGeom prst="rect">
            <a:avLst/>
          </a:prstGeom>
          <a:ln w="25400">
            <a:solidFill>
              <a:srgbClr val="FFFFFF"/>
            </a:solidFill>
          </a:ln>
        </p:spPr>
        <p:txBody>
          <a:bodyPr lIns="91439" tIns="45719" rIns="91439" bIns="45719" anchor="t"/>
          <a:lstStyle/>
          <a:p>
            <a:pPr/>
          </a:p>
        </p:txBody>
      </p:sp>
      <p:sp>
        <p:nvSpPr>
          <p:cNvPr id="88" name="Texte du titre"/>
          <p:cNvSpPr txBox="1"/>
          <p:nvPr>
            <p:ph type="title"/>
          </p:nvPr>
        </p:nvSpPr>
        <p:spPr>
          <a:xfrm>
            <a:off x="635000" y="1524000"/>
            <a:ext cx="5867400" cy="3302000"/>
          </a:xfrm>
          <a:prstGeom prst="rect">
            <a:avLst/>
          </a:prstGeom>
        </p:spPr>
        <p:txBody>
          <a:bodyPr anchor="b"/>
          <a:lstStyle>
            <a:lvl1pPr>
              <a:defRPr sz="7000"/>
            </a:lvl1pPr>
          </a:lstStyle>
          <a:p>
            <a:pPr/>
            <a:r>
              <a:t>Texte du titre</a:t>
            </a:r>
          </a:p>
        </p:txBody>
      </p:sp>
      <p:sp>
        <p:nvSpPr>
          <p:cNvPr id="89" name="Texte niveau 1…"/>
          <p:cNvSpPr txBox="1"/>
          <p:nvPr>
            <p:ph type="body" sz="quarter" idx="1"/>
          </p:nvPr>
        </p:nvSpPr>
        <p:spPr>
          <a:xfrm>
            <a:off x="635000" y="49022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Texte niveau 1</a:t>
            </a:r>
          </a:p>
          <a:p>
            <a:pPr lvl="1"/>
            <a:r>
              <a:t>Texte niveau 2</a:t>
            </a:r>
          </a:p>
          <a:p>
            <a:pPr lvl="2"/>
            <a:r>
              <a:t>Texte niveau 3</a:t>
            </a:r>
          </a:p>
          <a:p>
            <a:pPr lvl="3"/>
            <a:r>
              <a:t>Texte niveau 4</a:t>
            </a:r>
          </a:p>
          <a:p>
            <a:pPr lvl="4"/>
            <a:r>
              <a:t>Texte niveau 5</a:t>
            </a:r>
          </a:p>
        </p:txBody>
      </p:sp>
      <p:sp>
        <p:nvSpPr>
          <p:cNvPr id="9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vertical">
    <p:spTree>
      <p:nvGrpSpPr>
        <p:cNvPr id="1" name=""/>
        <p:cNvGrpSpPr/>
        <p:nvPr/>
      </p:nvGrpSpPr>
      <p:grpSpPr>
        <a:xfrm>
          <a:off x="0" y="0"/>
          <a:ext cx="0" cy="0"/>
          <a:chOff x="0" y="0"/>
          <a:chExt cx="0" cy="0"/>
        </a:xfrm>
      </p:grpSpPr>
      <p:sp>
        <p:nvSpPr>
          <p:cNvPr id="97" name="Image"/>
          <p:cNvSpPr/>
          <p:nvPr>
            <p:ph type="pic" sz="half" idx="21"/>
          </p:nvPr>
        </p:nvSpPr>
        <p:spPr>
          <a:xfrm>
            <a:off x="6959600" y="1828800"/>
            <a:ext cx="4572000" cy="60960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98" name="Texte du titre"/>
          <p:cNvSpPr txBox="1"/>
          <p:nvPr>
            <p:ph type="title"/>
          </p:nvPr>
        </p:nvSpPr>
        <p:spPr>
          <a:xfrm>
            <a:off x="635000" y="1524000"/>
            <a:ext cx="5867400" cy="3302000"/>
          </a:xfrm>
          <a:prstGeom prst="rect">
            <a:avLst/>
          </a:prstGeom>
        </p:spPr>
        <p:txBody>
          <a:bodyPr anchor="b"/>
          <a:lstStyle>
            <a:lvl1pPr>
              <a:defRPr sz="7000"/>
            </a:lvl1pPr>
          </a:lstStyle>
          <a:p>
            <a:pPr/>
            <a:r>
              <a:t>Texte du titre</a:t>
            </a:r>
          </a:p>
        </p:txBody>
      </p:sp>
      <p:sp>
        <p:nvSpPr>
          <p:cNvPr id="99" name="Texte niveau 1…"/>
          <p:cNvSpPr txBox="1"/>
          <p:nvPr>
            <p:ph type="body" sz="quarter" idx="1"/>
          </p:nvPr>
        </p:nvSpPr>
        <p:spPr>
          <a:xfrm>
            <a:off x="635000" y="4902200"/>
            <a:ext cx="5867400" cy="3302000"/>
          </a:xfrm>
          <a:prstGeom prst="rect">
            <a:avLst/>
          </a:prstGeom>
        </p:spPr>
        <p:txBody>
          <a:bodyPr anchor="t"/>
          <a:lstStyle>
            <a:lvl1pPr marL="0" indent="0" algn="ctr">
              <a:spcBef>
                <a:spcPts val="0"/>
              </a:spcBef>
              <a:buSzTx/>
              <a:buNone/>
              <a:defRPr sz="3400"/>
            </a:lvl1pPr>
            <a:lvl2pPr marL="0" indent="0" algn="ctr">
              <a:spcBef>
                <a:spcPts val="0"/>
              </a:spcBef>
              <a:buSzTx/>
              <a:buNone/>
              <a:defRPr sz="3400"/>
            </a:lvl2pPr>
            <a:lvl3pPr marL="0" indent="0" algn="ctr">
              <a:spcBef>
                <a:spcPts val="0"/>
              </a:spcBef>
              <a:buSzTx/>
              <a:buNone/>
              <a:defRPr sz="3400"/>
            </a:lvl3pPr>
            <a:lvl4pPr marL="0" indent="0" algn="ctr">
              <a:spcBef>
                <a:spcPts val="0"/>
              </a:spcBef>
              <a:buSzTx/>
              <a:buNone/>
              <a:defRPr sz="3400"/>
            </a:lvl4pPr>
            <a:lvl5pPr marL="0" indent="0" algn="ctr">
              <a:spcBef>
                <a:spcPts val="0"/>
              </a:spcBef>
              <a:buSzTx/>
              <a:buNone/>
              <a:defRPr sz="3400"/>
            </a:lvl5pPr>
          </a:lstStyle>
          <a:p>
            <a:pPr/>
            <a:r>
              <a:t>Texte niveau 1</a:t>
            </a:r>
          </a:p>
          <a:p>
            <a:pPr lvl="1"/>
            <a:r>
              <a:t>Texte niveau 2</a:t>
            </a:r>
          </a:p>
          <a:p>
            <a:pPr lvl="2"/>
            <a:r>
              <a:t>Texte niveau 3</a:t>
            </a:r>
          </a:p>
          <a:p>
            <a:pPr lvl="3"/>
            <a:r>
              <a:t>Texte niveau 4</a:t>
            </a:r>
          </a:p>
          <a:p>
            <a:pPr lvl="4"/>
            <a:r>
              <a:t>Texte niveau 5</a:t>
            </a:r>
          </a:p>
        </p:txBody>
      </p:sp>
      <p:sp>
        <p:nvSpPr>
          <p:cNvPr id="10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puces et photo">
    <p:spTree>
      <p:nvGrpSpPr>
        <p:cNvPr id="1" name=""/>
        <p:cNvGrpSpPr/>
        <p:nvPr/>
      </p:nvGrpSpPr>
      <p:grpSpPr>
        <a:xfrm>
          <a:off x="0" y="0"/>
          <a:ext cx="0" cy="0"/>
          <a:chOff x="0" y="0"/>
          <a:chExt cx="0" cy="0"/>
        </a:xfrm>
      </p:grpSpPr>
      <p:sp>
        <p:nvSpPr>
          <p:cNvPr id="107" name="Image"/>
          <p:cNvSpPr/>
          <p:nvPr>
            <p:ph type="pic" sz="half" idx="21"/>
          </p:nvPr>
        </p:nvSpPr>
        <p:spPr>
          <a:xfrm>
            <a:off x="7025539" y="2736373"/>
            <a:ext cx="4621938" cy="6162584"/>
          </a:xfrm>
          <a:prstGeom prst="rect">
            <a:avLst/>
          </a:prstGeom>
          <a:ln w="25400">
            <a:solidFill>
              <a:srgbClr val="FFFFFF"/>
            </a:solidFill>
          </a:ln>
        </p:spPr>
        <p:txBody>
          <a:bodyPr lIns="91439" tIns="45719" rIns="91439" bIns="45719" anchor="t"/>
          <a:lstStyle/>
          <a:p>
            <a:pPr/>
          </a:p>
        </p:txBody>
      </p:sp>
      <p:sp>
        <p:nvSpPr>
          <p:cNvPr id="108" name="Texte du titre"/>
          <p:cNvSpPr txBox="1"/>
          <p:nvPr>
            <p:ph type="title"/>
          </p:nvPr>
        </p:nvSpPr>
        <p:spPr>
          <a:prstGeom prst="rect">
            <a:avLst/>
          </a:prstGeom>
        </p:spPr>
        <p:txBody>
          <a:bodyPr/>
          <a:lstStyle/>
          <a:p>
            <a:pPr/>
            <a:r>
              <a:t>Texte du titre</a:t>
            </a:r>
          </a:p>
        </p:txBody>
      </p:sp>
      <p:sp>
        <p:nvSpPr>
          <p:cNvPr id="109" name="Texte niveau 1…"/>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 niveau 1</a:t>
            </a:r>
          </a:p>
          <a:p>
            <a:pPr lvl="1"/>
            <a:r>
              <a:t>Texte niveau 2</a:t>
            </a:r>
          </a:p>
          <a:p>
            <a:pPr lvl="2"/>
            <a:r>
              <a:t>Texte niveau 3</a:t>
            </a:r>
          </a:p>
          <a:p>
            <a:pPr lvl="3"/>
            <a:r>
              <a:t>Texte niveau 4</a:t>
            </a:r>
          </a:p>
          <a:p>
            <a:pPr lvl="4"/>
            <a:r>
              <a:t>Texte niveau 5</a:t>
            </a:r>
          </a:p>
        </p:txBody>
      </p:sp>
      <p:sp>
        <p:nvSpPr>
          <p:cNvPr id="11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Gauche">
    <p:spTree>
      <p:nvGrpSpPr>
        <p:cNvPr id="1" name=""/>
        <p:cNvGrpSpPr/>
        <p:nvPr/>
      </p:nvGrpSpPr>
      <p:grpSpPr>
        <a:xfrm>
          <a:off x="0" y="0"/>
          <a:ext cx="0" cy="0"/>
          <a:chOff x="0" y="0"/>
          <a:chExt cx="0" cy="0"/>
        </a:xfrm>
      </p:grpSpPr>
      <p:sp>
        <p:nvSpPr>
          <p:cNvPr id="117" name="Texte du titre"/>
          <p:cNvSpPr txBox="1"/>
          <p:nvPr>
            <p:ph type="title"/>
          </p:nvPr>
        </p:nvSpPr>
        <p:spPr>
          <a:prstGeom prst="rect">
            <a:avLst/>
          </a:prstGeom>
        </p:spPr>
        <p:txBody>
          <a:bodyPr/>
          <a:lstStyle/>
          <a:p>
            <a:pPr/>
            <a:r>
              <a:t>Texte du titre</a:t>
            </a:r>
          </a:p>
        </p:txBody>
      </p:sp>
      <p:sp>
        <p:nvSpPr>
          <p:cNvPr id="118" name="Texte niveau 1…"/>
          <p:cNvSpPr txBox="1"/>
          <p:nvPr>
            <p:ph type="body" sz="half" idx="1"/>
          </p:nvPr>
        </p:nvSpPr>
        <p:spPr>
          <a:xfrm>
            <a:off x="1270000" y="2768600"/>
            <a:ext cx="50419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 niveau 1</a:t>
            </a:r>
          </a:p>
          <a:p>
            <a:pPr lvl="1"/>
            <a:r>
              <a:t>Texte niveau 2</a:t>
            </a:r>
          </a:p>
          <a:p>
            <a:pPr lvl="2"/>
            <a:r>
              <a:t>Texte niveau 3</a:t>
            </a:r>
          </a:p>
          <a:p>
            <a:pPr lvl="3"/>
            <a:r>
              <a:t>Texte niveau 4</a:t>
            </a:r>
          </a:p>
          <a:p>
            <a:pPr lvl="4"/>
            <a:r>
              <a:t>Texte niveau 5</a:t>
            </a:r>
          </a:p>
        </p:txBody>
      </p:sp>
      <p:sp>
        <p:nvSpPr>
          <p:cNvPr id="11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Droite">
    <p:spTree>
      <p:nvGrpSpPr>
        <p:cNvPr id="1" name=""/>
        <p:cNvGrpSpPr/>
        <p:nvPr/>
      </p:nvGrpSpPr>
      <p:grpSpPr>
        <a:xfrm>
          <a:off x="0" y="0"/>
          <a:ext cx="0" cy="0"/>
          <a:chOff x="0" y="0"/>
          <a:chExt cx="0" cy="0"/>
        </a:xfrm>
      </p:grpSpPr>
      <p:sp>
        <p:nvSpPr>
          <p:cNvPr id="126" name="Texte du titre"/>
          <p:cNvSpPr txBox="1"/>
          <p:nvPr>
            <p:ph type="title"/>
          </p:nvPr>
        </p:nvSpPr>
        <p:spPr>
          <a:prstGeom prst="rect">
            <a:avLst/>
          </a:prstGeom>
        </p:spPr>
        <p:txBody>
          <a:bodyPr/>
          <a:lstStyle/>
          <a:p>
            <a:pPr/>
            <a:r>
              <a:t>Texte du titre</a:t>
            </a:r>
          </a:p>
        </p:txBody>
      </p:sp>
      <p:sp>
        <p:nvSpPr>
          <p:cNvPr id="127" name="Texte niveau 1…"/>
          <p:cNvSpPr txBox="1"/>
          <p:nvPr>
            <p:ph type="body" sz="quarter" idx="1"/>
          </p:nvPr>
        </p:nvSpPr>
        <p:spPr>
          <a:xfrm>
            <a:off x="7772400" y="2768600"/>
            <a:ext cx="3962400" cy="5715000"/>
          </a:xfrm>
          <a:prstGeom prst="rect">
            <a:avLst/>
          </a:prstGeom>
        </p:spPr>
        <p:txBody>
          <a:bodyPr/>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 niveau 1</a:t>
            </a:r>
          </a:p>
          <a:p>
            <a:pPr lvl="1"/>
            <a:r>
              <a:t>Texte niveau 2</a:t>
            </a:r>
          </a:p>
          <a:p>
            <a:pPr lvl="2"/>
            <a:r>
              <a:t>Texte niveau 3</a:t>
            </a:r>
          </a:p>
          <a:p>
            <a:pPr lvl="3"/>
            <a:r>
              <a:t>Texte niveau 4</a:t>
            </a:r>
          </a:p>
          <a:p>
            <a:pPr lvl="4"/>
            <a:r>
              <a:t>Texte niveau 5</a:t>
            </a:r>
          </a:p>
        </p:txBody>
      </p:sp>
      <p:sp>
        <p:nvSpPr>
          <p:cNvPr id="128"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5" name="Texte du titre"/>
          <p:cNvSpPr txBox="1"/>
          <p:nvPr>
            <p:ph type="title"/>
          </p:nvPr>
        </p:nvSpPr>
        <p:spPr>
          <a:prstGeom prst="rect">
            <a:avLst/>
          </a:prstGeom>
        </p:spPr>
        <p:txBody>
          <a:bodyPr lIns="38100" tIns="38100" rIns="38100" bIns="38100"/>
          <a:lstStyle>
            <a:lvl1pPr>
              <a:defRPr sz="8000"/>
            </a:lvl1pPr>
          </a:lstStyle>
          <a:p>
            <a:pPr/>
            <a:r>
              <a:t>Texte du titre</a:t>
            </a:r>
          </a:p>
        </p:txBody>
      </p:sp>
      <p:sp>
        <p:nvSpPr>
          <p:cNvPr id="136" name="Texte niveau 1…"/>
          <p:cNvSpPr txBox="1"/>
          <p:nvPr>
            <p:ph type="body" idx="1"/>
          </p:nvPr>
        </p:nvSpPr>
        <p:spPr>
          <a:xfrm>
            <a:off x="1270000" y="2768600"/>
            <a:ext cx="10464800" cy="5727700"/>
          </a:xfrm>
          <a:prstGeom prst="rect">
            <a:avLst/>
          </a:prstGeom>
        </p:spPr>
        <p:txBody>
          <a:bodyPr lIns="38100" tIns="38100" rIns="38100" bIns="38100"/>
          <a:lstStyle>
            <a:lvl1pPr marL="698500" indent="-444500">
              <a:spcBef>
                <a:spcPts val="2300"/>
              </a:spcBef>
              <a:defRPr sz="4000"/>
            </a:lvl1pPr>
            <a:lvl2pPr marL="1041400" indent="-444500">
              <a:spcBef>
                <a:spcPts val="2300"/>
              </a:spcBef>
              <a:defRPr sz="4000"/>
            </a:lvl2pPr>
            <a:lvl3pPr marL="1384300" indent="-444500">
              <a:spcBef>
                <a:spcPts val="2300"/>
              </a:spcBef>
              <a:defRPr sz="4000"/>
            </a:lvl3pPr>
            <a:lvl4pPr marL="1739900" indent="-444500">
              <a:spcBef>
                <a:spcPts val="2300"/>
              </a:spcBef>
              <a:defRPr sz="4000"/>
            </a:lvl4pPr>
            <a:lvl5pPr marL="2082800" indent="-444500">
              <a:spcBef>
                <a:spcPts val="2300"/>
              </a:spcBef>
              <a:defRPr sz="4000"/>
            </a:lvl5pPr>
          </a:lstStyle>
          <a:p>
            <a:pPr/>
            <a:r>
              <a:t>Texte niveau 1</a:t>
            </a:r>
          </a:p>
          <a:p>
            <a:pPr lvl="1"/>
            <a:r>
              <a:t>Texte niveau 2</a:t>
            </a:r>
          </a:p>
          <a:p>
            <a:pPr lvl="2"/>
            <a:r>
              <a:t>Texte niveau 3</a:t>
            </a:r>
          </a:p>
          <a:p>
            <a:pPr lvl="3"/>
            <a:r>
              <a:t>Texte niveau 4</a:t>
            </a:r>
          </a:p>
          <a:p>
            <a:pPr lvl="4"/>
            <a:r>
              <a:t>Texte niveau 5</a:t>
            </a:r>
          </a:p>
        </p:txBody>
      </p:sp>
      <p:sp>
        <p:nvSpPr>
          <p:cNvPr id="137" name="Numéro de diapositive"/>
          <p:cNvSpPr txBox="1"/>
          <p:nvPr>
            <p:ph type="sldNum" sz="quarter" idx="2"/>
          </p:nvPr>
        </p:nvSpPr>
        <p:spPr>
          <a:xfrm>
            <a:off x="6350000" y="9321800"/>
            <a:ext cx="292100" cy="317500"/>
          </a:xfrm>
          <a:prstGeom prst="rect">
            <a:avLst/>
          </a:prstGeom>
        </p:spPr>
        <p:txBody>
          <a:bodyPr lIns="38100" tIns="38100" rIns="38100" bIns="38100"/>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copi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44" name="Texte du titre"/>
          <p:cNvSpPr txBox="1"/>
          <p:nvPr>
            <p:ph type="title"/>
          </p:nvPr>
        </p:nvSpPr>
        <p:spPr>
          <a:prstGeom prst="rect">
            <a:avLst/>
          </a:prstGeom>
        </p:spPr>
        <p:txBody>
          <a:bodyPr lIns="38100" tIns="38100" rIns="38100" bIns="38100"/>
          <a:lstStyle>
            <a:lvl1pPr>
              <a:defRPr sz="8000"/>
            </a:lvl1pPr>
          </a:lstStyle>
          <a:p>
            <a:pPr/>
            <a:r>
              <a:t>Texte du titre</a:t>
            </a:r>
          </a:p>
        </p:txBody>
      </p:sp>
      <p:sp>
        <p:nvSpPr>
          <p:cNvPr id="145" name="Texte niveau 1…"/>
          <p:cNvSpPr txBox="1"/>
          <p:nvPr>
            <p:ph type="body" idx="1"/>
          </p:nvPr>
        </p:nvSpPr>
        <p:spPr>
          <a:xfrm>
            <a:off x="1270000" y="2768600"/>
            <a:ext cx="10464800" cy="5727700"/>
          </a:xfrm>
          <a:prstGeom prst="rect">
            <a:avLst/>
          </a:prstGeom>
        </p:spPr>
        <p:txBody>
          <a:bodyPr lIns="38100" tIns="38100" rIns="38100" bIns="38100"/>
          <a:lstStyle>
            <a:lvl1pPr marL="698500" indent="-444500">
              <a:spcBef>
                <a:spcPts val="2300"/>
              </a:spcBef>
              <a:defRPr sz="4000"/>
            </a:lvl1pPr>
            <a:lvl2pPr marL="1041400" indent="-444500">
              <a:spcBef>
                <a:spcPts val="2300"/>
              </a:spcBef>
              <a:defRPr sz="4000"/>
            </a:lvl2pPr>
            <a:lvl3pPr marL="1384300" indent="-444500">
              <a:spcBef>
                <a:spcPts val="2300"/>
              </a:spcBef>
              <a:defRPr sz="4000"/>
            </a:lvl3pPr>
            <a:lvl4pPr marL="1739900" indent="-444500">
              <a:spcBef>
                <a:spcPts val="2300"/>
              </a:spcBef>
              <a:defRPr sz="4000"/>
            </a:lvl4pPr>
            <a:lvl5pPr marL="2082800" indent="-444500">
              <a:spcBef>
                <a:spcPts val="2300"/>
              </a:spcBef>
              <a:defRPr sz="4000"/>
            </a:lvl5pPr>
          </a:lstStyle>
          <a:p>
            <a:pPr/>
            <a:r>
              <a:t>Texte niveau 1</a:t>
            </a:r>
          </a:p>
          <a:p>
            <a:pPr lvl="1"/>
            <a:r>
              <a:t>Texte niveau 2</a:t>
            </a:r>
          </a:p>
          <a:p>
            <a:pPr lvl="2"/>
            <a:r>
              <a:t>Texte niveau 3</a:t>
            </a:r>
          </a:p>
          <a:p>
            <a:pPr lvl="3"/>
            <a:r>
              <a:t>Texte niveau 4</a:t>
            </a:r>
          </a:p>
          <a:p>
            <a:pPr lvl="4"/>
            <a:r>
              <a:t>Texte niveau 5</a:t>
            </a:r>
          </a:p>
        </p:txBody>
      </p:sp>
      <p:sp>
        <p:nvSpPr>
          <p:cNvPr id="146" name="Numéro de diapositive"/>
          <p:cNvSpPr txBox="1"/>
          <p:nvPr>
            <p:ph type="sldNum" sz="quarter" idx="2"/>
          </p:nvPr>
        </p:nvSpPr>
        <p:spPr>
          <a:xfrm>
            <a:off x="6350000" y="9321800"/>
            <a:ext cx="292100" cy="317500"/>
          </a:xfrm>
          <a:prstGeom prst="rect">
            <a:avLst/>
          </a:prstGeom>
        </p:spPr>
        <p:txBody>
          <a:bodyPr lIns="38100" tIns="38100" rIns="38100" bIns="38100"/>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copie 1">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3" name="Texte du titre"/>
          <p:cNvSpPr txBox="1"/>
          <p:nvPr>
            <p:ph type="title"/>
          </p:nvPr>
        </p:nvSpPr>
        <p:spPr>
          <a:prstGeom prst="rect">
            <a:avLst/>
          </a:prstGeom>
        </p:spPr>
        <p:txBody>
          <a:bodyPr lIns="38100" tIns="38100" rIns="38100" bIns="38100"/>
          <a:lstStyle>
            <a:lvl1pPr>
              <a:defRPr sz="8000"/>
            </a:lvl1pPr>
          </a:lstStyle>
          <a:p>
            <a:pPr/>
            <a:r>
              <a:t>Texte du titre</a:t>
            </a:r>
          </a:p>
        </p:txBody>
      </p:sp>
      <p:sp>
        <p:nvSpPr>
          <p:cNvPr id="154" name="Texte niveau 1…"/>
          <p:cNvSpPr txBox="1"/>
          <p:nvPr>
            <p:ph type="body" idx="1"/>
          </p:nvPr>
        </p:nvSpPr>
        <p:spPr>
          <a:xfrm>
            <a:off x="1270000" y="2768600"/>
            <a:ext cx="10464800" cy="5727700"/>
          </a:xfrm>
          <a:prstGeom prst="rect">
            <a:avLst/>
          </a:prstGeom>
        </p:spPr>
        <p:txBody>
          <a:bodyPr lIns="38100" tIns="38100" rIns="38100" bIns="38100"/>
          <a:lstStyle>
            <a:lvl1pPr marL="698500" indent="-444500">
              <a:spcBef>
                <a:spcPts val="2300"/>
              </a:spcBef>
              <a:defRPr sz="4000"/>
            </a:lvl1pPr>
            <a:lvl2pPr marL="1041400" indent="-444500">
              <a:spcBef>
                <a:spcPts val="2300"/>
              </a:spcBef>
              <a:defRPr sz="4000"/>
            </a:lvl2pPr>
            <a:lvl3pPr marL="1384300" indent="-444500">
              <a:spcBef>
                <a:spcPts val="2300"/>
              </a:spcBef>
              <a:defRPr sz="4000"/>
            </a:lvl3pPr>
            <a:lvl4pPr marL="1739900" indent="-444500">
              <a:spcBef>
                <a:spcPts val="2300"/>
              </a:spcBef>
              <a:defRPr sz="4000"/>
            </a:lvl4pPr>
            <a:lvl5pPr marL="2082800" indent="-444500">
              <a:spcBef>
                <a:spcPts val="2300"/>
              </a:spcBef>
              <a:defRPr sz="4000"/>
            </a:lvl5pPr>
          </a:lstStyle>
          <a:p>
            <a:pPr/>
            <a:r>
              <a:t>Texte niveau 1</a:t>
            </a:r>
          </a:p>
          <a:p>
            <a:pPr lvl="1"/>
            <a:r>
              <a:t>Texte niveau 2</a:t>
            </a:r>
          </a:p>
          <a:p>
            <a:pPr lvl="2"/>
            <a:r>
              <a:t>Texte niveau 3</a:t>
            </a:r>
          </a:p>
          <a:p>
            <a:pPr lvl="3"/>
            <a:r>
              <a:t>Texte niveau 4</a:t>
            </a:r>
          </a:p>
          <a:p>
            <a:pPr lvl="4"/>
            <a:r>
              <a:t>Texte niveau 5</a:t>
            </a:r>
          </a:p>
        </p:txBody>
      </p:sp>
      <p:sp>
        <p:nvSpPr>
          <p:cNvPr id="155" name="Numéro de diapositive"/>
          <p:cNvSpPr txBox="1"/>
          <p:nvPr>
            <p:ph type="sldNum" sz="quarter" idx="2"/>
          </p:nvPr>
        </p:nvSpPr>
        <p:spPr>
          <a:xfrm>
            <a:off x="6350000" y="9321800"/>
            <a:ext cx="292100" cy="317500"/>
          </a:xfrm>
          <a:prstGeom prst="rect">
            <a:avLst/>
          </a:prstGeom>
        </p:spPr>
        <p:txBody>
          <a:bodyPr lIns="38100" tIns="38100" rIns="38100" bIns="38100"/>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copie 2">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2" name="Texte du titre"/>
          <p:cNvSpPr txBox="1"/>
          <p:nvPr>
            <p:ph type="title"/>
          </p:nvPr>
        </p:nvSpPr>
        <p:spPr>
          <a:prstGeom prst="rect">
            <a:avLst/>
          </a:prstGeom>
        </p:spPr>
        <p:txBody>
          <a:bodyPr lIns="38100" tIns="38100" rIns="38100" bIns="38100"/>
          <a:lstStyle>
            <a:lvl1pPr>
              <a:defRPr sz="8000"/>
            </a:lvl1pPr>
          </a:lstStyle>
          <a:p>
            <a:pPr/>
            <a:r>
              <a:t>Texte du titre</a:t>
            </a:r>
          </a:p>
        </p:txBody>
      </p:sp>
      <p:sp>
        <p:nvSpPr>
          <p:cNvPr id="163" name="Texte niveau 1…"/>
          <p:cNvSpPr txBox="1"/>
          <p:nvPr>
            <p:ph type="body" idx="1"/>
          </p:nvPr>
        </p:nvSpPr>
        <p:spPr>
          <a:xfrm>
            <a:off x="1270000" y="2768600"/>
            <a:ext cx="10464800" cy="5727700"/>
          </a:xfrm>
          <a:prstGeom prst="rect">
            <a:avLst/>
          </a:prstGeom>
        </p:spPr>
        <p:txBody>
          <a:bodyPr lIns="38100" tIns="38100" rIns="38100" bIns="38100"/>
          <a:lstStyle>
            <a:lvl1pPr marL="698500" indent="-444500">
              <a:spcBef>
                <a:spcPts val="2300"/>
              </a:spcBef>
              <a:defRPr sz="4000"/>
            </a:lvl1pPr>
            <a:lvl2pPr marL="1041400" indent="-444500">
              <a:spcBef>
                <a:spcPts val="2300"/>
              </a:spcBef>
              <a:defRPr sz="4000"/>
            </a:lvl2pPr>
            <a:lvl3pPr marL="1384300" indent="-444500">
              <a:spcBef>
                <a:spcPts val="2300"/>
              </a:spcBef>
              <a:defRPr sz="4000"/>
            </a:lvl3pPr>
            <a:lvl4pPr marL="1739900" indent="-444500">
              <a:spcBef>
                <a:spcPts val="2300"/>
              </a:spcBef>
              <a:defRPr sz="4000"/>
            </a:lvl4pPr>
            <a:lvl5pPr marL="2082800" indent="-444500">
              <a:spcBef>
                <a:spcPts val="2300"/>
              </a:spcBef>
              <a:defRPr sz="4000"/>
            </a:lvl5pPr>
          </a:lstStyle>
          <a:p>
            <a:pPr/>
            <a:r>
              <a:t>Texte niveau 1</a:t>
            </a:r>
          </a:p>
          <a:p>
            <a:pPr lvl="1"/>
            <a:r>
              <a:t>Texte niveau 2</a:t>
            </a:r>
          </a:p>
          <a:p>
            <a:pPr lvl="2"/>
            <a:r>
              <a:t>Texte niveau 3</a:t>
            </a:r>
          </a:p>
          <a:p>
            <a:pPr lvl="3"/>
            <a:r>
              <a:t>Texte niveau 4</a:t>
            </a:r>
          </a:p>
          <a:p>
            <a:pPr lvl="4"/>
            <a:r>
              <a:t>Texte niveau 5</a:t>
            </a:r>
          </a:p>
        </p:txBody>
      </p:sp>
      <p:sp>
        <p:nvSpPr>
          <p:cNvPr id="164" name="Numéro de diapositive"/>
          <p:cNvSpPr txBox="1"/>
          <p:nvPr>
            <p:ph type="sldNum" sz="quarter" idx="2"/>
          </p:nvPr>
        </p:nvSpPr>
        <p:spPr>
          <a:xfrm>
            <a:off x="6350000" y="9321800"/>
            <a:ext cx="292100" cy="317500"/>
          </a:xfrm>
          <a:prstGeom prst="rect">
            <a:avLst/>
          </a:prstGeom>
        </p:spPr>
        <p:txBody>
          <a:bodyPr lIns="38100" tIns="38100" rIns="38100" bIns="38100"/>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copie 3">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1" name="Texte du titre"/>
          <p:cNvSpPr txBox="1"/>
          <p:nvPr>
            <p:ph type="title"/>
          </p:nvPr>
        </p:nvSpPr>
        <p:spPr>
          <a:prstGeom prst="rect">
            <a:avLst/>
          </a:prstGeom>
        </p:spPr>
        <p:txBody>
          <a:bodyPr lIns="38100" tIns="38100" rIns="38100" bIns="38100"/>
          <a:lstStyle>
            <a:lvl1pPr>
              <a:defRPr sz="8000"/>
            </a:lvl1pPr>
          </a:lstStyle>
          <a:p>
            <a:pPr/>
            <a:r>
              <a:t>Texte du titre</a:t>
            </a:r>
          </a:p>
        </p:txBody>
      </p:sp>
      <p:sp>
        <p:nvSpPr>
          <p:cNvPr id="172" name="Texte niveau 1…"/>
          <p:cNvSpPr txBox="1"/>
          <p:nvPr>
            <p:ph type="body" idx="1"/>
          </p:nvPr>
        </p:nvSpPr>
        <p:spPr>
          <a:xfrm>
            <a:off x="1270000" y="2768600"/>
            <a:ext cx="10464800" cy="5727700"/>
          </a:xfrm>
          <a:prstGeom prst="rect">
            <a:avLst/>
          </a:prstGeom>
        </p:spPr>
        <p:txBody>
          <a:bodyPr lIns="38100" tIns="38100" rIns="38100" bIns="38100"/>
          <a:lstStyle>
            <a:lvl1pPr marL="698500" indent="-444500">
              <a:spcBef>
                <a:spcPts val="2300"/>
              </a:spcBef>
              <a:defRPr sz="4000"/>
            </a:lvl1pPr>
            <a:lvl2pPr marL="1041400" indent="-444500">
              <a:spcBef>
                <a:spcPts val="2300"/>
              </a:spcBef>
              <a:defRPr sz="4000"/>
            </a:lvl2pPr>
            <a:lvl3pPr marL="1384300" indent="-444500">
              <a:spcBef>
                <a:spcPts val="2300"/>
              </a:spcBef>
              <a:defRPr sz="4000"/>
            </a:lvl3pPr>
            <a:lvl4pPr marL="1739900" indent="-444500">
              <a:spcBef>
                <a:spcPts val="2300"/>
              </a:spcBef>
              <a:defRPr sz="4000"/>
            </a:lvl4pPr>
            <a:lvl5pPr marL="2082800" indent="-444500">
              <a:spcBef>
                <a:spcPts val="2300"/>
              </a:spcBef>
              <a:defRPr sz="4000"/>
            </a:lvl5pPr>
          </a:lstStyle>
          <a:p>
            <a:pPr/>
            <a:r>
              <a:t>Texte niveau 1</a:t>
            </a:r>
          </a:p>
          <a:p>
            <a:pPr lvl="1"/>
            <a:r>
              <a:t>Texte niveau 2</a:t>
            </a:r>
          </a:p>
          <a:p>
            <a:pPr lvl="2"/>
            <a:r>
              <a:t>Texte niveau 3</a:t>
            </a:r>
          </a:p>
          <a:p>
            <a:pPr lvl="3"/>
            <a:r>
              <a:t>Texte niveau 4</a:t>
            </a:r>
          </a:p>
          <a:p>
            <a:pPr lvl="4"/>
            <a:r>
              <a:t>Texte niveau 5</a:t>
            </a:r>
          </a:p>
        </p:txBody>
      </p:sp>
      <p:sp>
        <p:nvSpPr>
          <p:cNvPr id="173" name="Numéro de diapositive"/>
          <p:cNvSpPr txBox="1"/>
          <p:nvPr>
            <p:ph type="sldNum" sz="quarter" idx="2"/>
          </p:nvPr>
        </p:nvSpPr>
        <p:spPr>
          <a:xfrm>
            <a:off x="6350000" y="9321800"/>
            <a:ext cx="292100" cy="317500"/>
          </a:xfrm>
          <a:prstGeom prst="rect">
            <a:avLst/>
          </a:prstGeom>
        </p:spPr>
        <p:txBody>
          <a:bodyPr lIns="38100" tIns="38100" rIns="38100" bIns="38100"/>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spTree>
      <p:nvGrpSpPr>
        <p:cNvPr id="1" name=""/>
        <p:cNvGrpSpPr/>
        <p:nvPr/>
      </p:nvGrpSpPr>
      <p:grpSpPr>
        <a:xfrm>
          <a:off x="0" y="0"/>
          <a:ext cx="0" cy="0"/>
          <a:chOff x="0" y="0"/>
          <a:chExt cx="0" cy="0"/>
        </a:xfrm>
      </p:grpSpPr>
      <p:sp>
        <p:nvSpPr>
          <p:cNvPr id="20" name="Texte du titre"/>
          <p:cNvSpPr txBox="1"/>
          <p:nvPr>
            <p:ph type="title"/>
          </p:nvPr>
        </p:nvSpPr>
        <p:spPr>
          <a:prstGeom prst="rect">
            <a:avLst/>
          </a:prstGeom>
        </p:spPr>
        <p:txBody>
          <a:bodyPr/>
          <a:lstStyle/>
          <a:p>
            <a:pPr/>
            <a:r>
              <a:t>Texte du titre</a:t>
            </a:r>
          </a:p>
        </p:txBody>
      </p:sp>
      <p:sp>
        <p:nvSpPr>
          <p:cNvPr id="21" name="Texte niveau 1…"/>
          <p:cNvSpPr txBox="1"/>
          <p:nvPr>
            <p:ph type="body" idx="1"/>
          </p:nvPr>
        </p:nvSpPr>
        <p:spPr>
          <a:xfrm>
            <a:off x="1270000" y="2768600"/>
            <a:ext cx="10464800" cy="5715000"/>
          </a:xfrm>
          <a:prstGeom prst="rect">
            <a:avLst/>
          </a:prstGeom>
        </p:spPr>
        <p:txBody>
          <a:bodyPr/>
          <a:lstStyle>
            <a:lvl1pPr>
              <a:spcBef>
                <a:spcPts val="2400"/>
              </a:spcBef>
            </a:lvl1pPr>
            <a:lvl2pPr>
              <a:spcBef>
                <a:spcPts val="2400"/>
              </a:spcBef>
            </a:lvl2pPr>
            <a:lvl3pPr>
              <a:spcBef>
                <a:spcPts val="2400"/>
              </a:spcBef>
            </a:lvl3pPr>
            <a:lvl4pPr>
              <a:spcBef>
                <a:spcPts val="2400"/>
              </a:spcBef>
            </a:lvl4pPr>
            <a:lvl5pPr>
              <a:spcBef>
                <a:spcPts val="2400"/>
              </a:spcBef>
            </a:lvl5pPr>
          </a:lstStyle>
          <a:p>
            <a:pPr/>
            <a:r>
              <a:t>Texte niveau 1</a:t>
            </a:r>
          </a:p>
          <a:p>
            <a:pPr lvl="1"/>
            <a:r>
              <a:t>Texte niveau 2</a:t>
            </a:r>
          </a:p>
          <a:p>
            <a:pPr lvl="2"/>
            <a:r>
              <a:t>Texte niveau 3</a:t>
            </a:r>
          </a:p>
          <a:p>
            <a:pPr lvl="3"/>
            <a:r>
              <a:t>Texte niveau 4</a:t>
            </a:r>
          </a:p>
          <a:p>
            <a:pPr lvl="4"/>
            <a:r>
              <a:t>Texte niveau 5</a:t>
            </a:r>
          </a:p>
        </p:txBody>
      </p:sp>
      <p:sp>
        <p:nvSpPr>
          <p:cNvPr id="2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copie 4">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0" name="Texte du titre"/>
          <p:cNvSpPr txBox="1"/>
          <p:nvPr>
            <p:ph type="title"/>
          </p:nvPr>
        </p:nvSpPr>
        <p:spPr>
          <a:prstGeom prst="rect">
            <a:avLst/>
          </a:prstGeom>
        </p:spPr>
        <p:txBody>
          <a:bodyPr lIns="38100" tIns="38100" rIns="38100" bIns="38100"/>
          <a:lstStyle>
            <a:lvl1pPr>
              <a:defRPr sz="8000"/>
            </a:lvl1pPr>
          </a:lstStyle>
          <a:p>
            <a:pPr/>
            <a:r>
              <a:t>Texte du titre</a:t>
            </a:r>
          </a:p>
        </p:txBody>
      </p:sp>
      <p:sp>
        <p:nvSpPr>
          <p:cNvPr id="181" name="Texte niveau 1…"/>
          <p:cNvSpPr txBox="1"/>
          <p:nvPr>
            <p:ph type="body" idx="1"/>
          </p:nvPr>
        </p:nvSpPr>
        <p:spPr>
          <a:xfrm>
            <a:off x="1270000" y="2768600"/>
            <a:ext cx="10464800" cy="5727700"/>
          </a:xfrm>
          <a:prstGeom prst="rect">
            <a:avLst/>
          </a:prstGeom>
        </p:spPr>
        <p:txBody>
          <a:bodyPr lIns="38100" tIns="38100" rIns="38100" bIns="38100"/>
          <a:lstStyle>
            <a:lvl1pPr marL="698500" indent="-444500">
              <a:spcBef>
                <a:spcPts val="2300"/>
              </a:spcBef>
              <a:defRPr sz="4000"/>
            </a:lvl1pPr>
            <a:lvl2pPr marL="1041400" indent="-444500">
              <a:spcBef>
                <a:spcPts val="2300"/>
              </a:spcBef>
              <a:defRPr sz="4000"/>
            </a:lvl2pPr>
            <a:lvl3pPr marL="1384300" indent="-444500">
              <a:spcBef>
                <a:spcPts val="2300"/>
              </a:spcBef>
              <a:defRPr sz="4000"/>
            </a:lvl3pPr>
            <a:lvl4pPr marL="1739900" indent="-444500">
              <a:spcBef>
                <a:spcPts val="2300"/>
              </a:spcBef>
              <a:defRPr sz="4000"/>
            </a:lvl4pPr>
            <a:lvl5pPr marL="2082800" indent="-444500">
              <a:spcBef>
                <a:spcPts val="2300"/>
              </a:spcBef>
              <a:defRPr sz="4000"/>
            </a:lvl5pPr>
          </a:lstStyle>
          <a:p>
            <a:pPr/>
            <a:r>
              <a:t>Texte niveau 1</a:t>
            </a:r>
          </a:p>
          <a:p>
            <a:pPr lvl="1"/>
            <a:r>
              <a:t>Texte niveau 2</a:t>
            </a:r>
          </a:p>
          <a:p>
            <a:pPr lvl="2"/>
            <a:r>
              <a:t>Texte niveau 3</a:t>
            </a:r>
          </a:p>
          <a:p>
            <a:pPr lvl="3"/>
            <a:r>
              <a:t>Texte niveau 4</a:t>
            </a:r>
          </a:p>
          <a:p>
            <a:pPr lvl="4"/>
            <a:r>
              <a:t>Texte niveau 5</a:t>
            </a:r>
          </a:p>
        </p:txBody>
      </p:sp>
      <p:sp>
        <p:nvSpPr>
          <p:cNvPr id="182" name="Numéro de diapositive"/>
          <p:cNvSpPr txBox="1"/>
          <p:nvPr>
            <p:ph type="sldNum" sz="quarter" idx="2"/>
          </p:nvPr>
        </p:nvSpPr>
        <p:spPr>
          <a:xfrm>
            <a:off x="6350000" y="9321800"/>
            <a:ext cx="292100" cy="317500"/>
          </a:xfrm>
          <a:prstGeom prst="rect">
            <a:avLst/>
          </a:prstGeom>
        </p:spPr>
        <p:txBody>
          <a:bodyPr lIns="38100" tIns="38100" rIns="38100" bIns="38100"/>
          <a:lstStyle>
            <a:lvl1pPr>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9" name="Texte du titre"/>
          <p:cNvSpPr txBox="1"/>
          <p:nvPr>
            <p:ph type="title"/>
          </p:nvPr>
        </p:nvSpPr>
        <p:spPr>
          <a:xfrm>
            <a:off x="1267968" y="260096"/>
            <a:ext cx="10468865" cy="2438401"/>
          </a:xfrm>
          <a:prstGeom prst="rect">
            <a:avLst/>
          </a:prstGeom>
        </p:spPr>
        <p:txBody>
          <a:bodyPr lIns="48767" tIns="48767" rIns="48767" bIns="48767"/>
          <a:lstStyle>
            <a:lvl1pPr defTabSz="585216">
              <a:defRPr sz="8000"/>
            </a:lvl1pPr>
          </a:lstStyle>
          <a:p>
            <a:pPr/>
            <a:r>
              <a:t>Texte du titre</a:t>
            </a:r>
          </a:p>
        </p:txBody>
      </p:sp>
      <p:sp>
        <p:nvSpPr>
          <p:cNvPr id="190" name="Texte niveau 1…"/>
          <p:cNvSpPr txBox="1"/>
          <p:nvPr>
            <p:ph type="body" idx="1"/>
          </p:nvPr>
        </p:nvSpPr>
        <p:spPr>
          <a:xfrm>
            <a:off x="1267968" y="2763520"/>
            <a:ext cx="10468865" cy="5722113"/>
          </a:xfrm>
          <a:prstGeom prst="rect">
            <a:avLst/>
          </a:prstGeom>
        </p:spPr>
        <p:txBody>
          <a:bodyPr lIns="48767" tIns="48767" rIns="48767" bIns="48767"/>
          <a:lstStyle>
            <a:lvl1pPr marL="809625" indent="-555625" defTabSz="585216">
              <a:spcBef>
                <a:spcPts val="2300"/>
              </a:spcBef>
              <a:defRPr sz="4000"/>
            </a:lvl1pPr>
            <a:lvl2pPr marL="1152525" indent="-555625" defTabSz="585216">
              <a:spcBef>
                <a:spcPts val="2300"/>
              </a:spcBef>
              <a:defRPr sz="4000"/>
            </a:lvl2pPr>
            <a:lvl3pPr marL="1495425" indent="-555625" defTabSz="585216">
              <a:spcBef>
                <a:spcPts val="2300"/>
              </a:spcBef>
              <a:defRPr sz="4000"/>
            </a:lvl3pPr>
            <a:lvl4pPr marL="1851025" indent="-555625" defTabSz="585216">
              <a:spcBef>
                <a:spcPts val="2300"/>
              </a:spcBef>
              <a:defRPr sz="4000"/>
            </a:lvl4pPr>
            <a:lvl5pPr marL="2193925" indent="-555625" defTabSz="585216">
              <a:spcBef>
                <a:spcPts val="2300"/>
              </a:spcBef>
              <a:defRPr sz="4000"/>
            </a:lvl5pPr>
          </a:lstStyle>
          <a:p>
            <a:pPr/>
            <a:r>
              <a:t>Texte niveau 1</a:t>
            </a:r>
          </a:p>
          <a:p>
            <a:pPr lvl="1"/>
            <a:r>
              <a:t>Texte niveau 2</a:t>
            </a:r>
          </a:p>
          <a:p>
            <a:pPr lvl="2"/>
            <a:r>
              <a:t>Texte niveau 3</a:t>
            </a:r>
          </a:p>
          <a:p>
            <a:pPr lvl="3"/>
            <a:r>
              <a:t>Texte niveau 4</a:t>
            </a:r>
          </a:p>
          <a:p>
            <a:pPr lvl="4"/>
            <a:r>
              <a:t>Texte niveau 5</a:t>
            </a:r>
          </a:p>
        </p:txBody>
      </p:sp>
      <p:sp>
        <p:nvSpPr>
          <p:cNvPr id="191" name="Numéro de diapositive"/>
          <p:cNvSpPr txBox="1"/>
          <p:nvPr>
            <p:ph type="sldNum" sz="quarter" idx="2"/>
          </p:nvPr>
        </p:nvSpPr>
        <p:spPr>
          <a:xfrm>
            <a:off x="6337553" y="9282176"/>
            <a:ext cx="313437" cy="338837"/>
          </a:xfrm>
          <a:prstGeom prst="rect">
            <a:avLst/>
          </a:prstGeom>
        </p:spPr>
        <p:txBody>
          <a:bodyPr lIns="48767" tIns="48767" rIns="48767" bIns="48767"/>
          <a:lstStyle>
            <a:lvl1pPr defTabSz="585216">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8" name="Texte niveau 1…"/>
          <p:cNvSpPr txBox="1"/>
          <p:nvPr>
            <p:ph type="body" idx="1"/>
          </p:nvPr>
        </p:nvSpPr>
        <p:spPr>
          <a:xfrm>
            <a:off x="1267968" y="1267968"/>
            <a:ext cx="10468865" cy="7217665"/>
          </a:xfrm>
          <a:prstGeom prst="rect">
            <a:avLst/>
          </a:prstGeom>
        </p:spPr>
        <p:txBody>
          <a:bodyPr lIns="48767" tIns="48767" rIns="48767" bIns="48767"/>
          <a:lstStyle>
            <a:lvl1pPr marL="809625" indent="-555625" defTabSz="585216">
              <a:spcBef>
                <a:spcPts val="4700"/>
              </a:spcBef>
              <a:defRPr sz="4000"/>
            </a:lvl1pPr>
            <a:lvl2pPr marL="1152525" indent="-555625" defTabSz="585216">
              <a:spcBef>
                <a:spcPts val="4700"/>
              </a:spcBef>
              <a:defRPr sz="4000"/>
            </a:lvl2pPr>
            <a:lvl3pPr marL="1495425" indent="-555625" defTabSz="585216">
              <a:spcBef>
                <a:spcPts val="4700"/>
              </a:spcBef>
              <a:defRPr sz="4000"/>
            </a:lvl3pPr>
            <a:lvl4pPr marL="1851025" indent="-555625" defTabSz="585216">
              <a:spcBef>
                <a:spcPts val="4700"/>
              </a:spcBef>
              <a:defRPr sz="4000"/>
            </a:lvl4pPr>
            <a:lvl5pPr marL="2193925" indent="-555625" defTabSz="585216">
              <a:spcBef>
                <a:spcPts val="4700"/>
              </a:spcBef>
              <a:defRPr sz="4000"/>
            </a:lvl5pPr>
          </a:lstStyle>
          <a:p>
            <a:pPr/>
            <a:r>
              <a:t>Texte niveau 1</a:t>
            </a:r>
          </a:p>
          <a:p>
            <a:pPr lvl="1"/>
            <a:r>
              <a:t>Texte niveau 2</a:t>
            </a:r>
          </a:p>
          <a:p>
            <a:pPr lvl="2"/>
            <a:r>
              <a:t>Texte niveau 3</a:t>
            </a:r>
          </a:p>
          <a:p>
            <a:pPr lvl="3"/>
            <a:r>
              <a:t>Texte niveau 4</a:t>
            </a:r>
          </a:p>
          <a:p>
            <a:pPr lvl="4"/>
            <a:r>
              <a:t>Texte niveau 5</a:t>
            </a:r>
          </a:p>
        </p:txBody>
      </p:sp>
      <p:sp>
        <p:nvSpPr>
          <p:cNvPr id="199" name="Numéro de diapositive"/>
          <p:cNvSpPr txBox="1"/>
          <p:nvPr>
            <p:ph type="sldNum" sz="quarter" idx="2"/>
          </p:nvPr>
        </p:nvSpPr>
        <p:spPr>
          <a:xfrm>
            <a:off x="6337553" y="9282176"/>
            <a:ext cx="313437" cy="338837"/>
          </a:xfrm>
          <a:prstGeom prst="rect">
            <a:avLst/>
          </a:prstGeom>
        </p:spPr>
        <p:txBody>
          <a:bodyPr lIns="48767" tIns="48767" rIns="48767" bIns="48767"/>
          <a:lstStyle>
            <a:lvl1pPr defTabSz="585216">
              <a:defRPr sz="1600"/>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et puces - 2 colonnes">
    <p:spTree>
      <p:nvGrpSpPr>
        <p:cNvPr id="1" name=""/>
        <p:cNvGrpSpPr/>
        <p:nvPr/>
      </p:nvGrpSpPr>
      <p:grpSpPr>
        <a:xfrm>
          <a:off x="0" y="0"/>
          <a:ext cx="0" cy="0"/>
          <a:chOff x="0" y="0"/>
          <a:chExt cx="0" cy="0"/>
        </a:xfrm>
      </p:grpSpPr>
      <p:sp>
        <p:nvSpPr>
          <p:cNvPr id="29" name="Texte du titre"/>
          <p:cNvSpPr txBox="1"/>
          <p:nvPr>
            <p:ph type="title"/>
          </p:nvPr>
        </p:nvSpPr>
        <p:spPr>
          <a:prstGeom prst="rect">
            <a:avLst/>
          </a:prstGeom>
        </p:spPr>
        <p:txBody>
          <a:bodyPr/>
          <a:lstStyle/>
          <a:p>
            <a:pPr/>
            <a:r>
              <a:t>Texte du titre</a:t>
            </a:r>
          </a:p>
        </p:txBody>
      </p:sp>
      <p:sp>
        <p:nvSpPr>
          <p:cNvPr id="30" name="Texte niveau 1…"/>
          <p:cNvSpPr txBox="1"/>
          <p:nvPr>
            <p:ph type="body" idx="1"/>
          </p:nvPr>
        </p:nvSpPr>
        <p:spPr>
          <a:xfrm>
            <a:off x="1270000" y="2768600"/>
            <a:ext cx="10464800" cy="5715000"/>
          </a:xfrm>
          <a:prstGeom prst="rect">
            <a:avLst/>
          </a:prstGeom>
        </p:spPr>
        <p:txBody>
          <a:bodyPr numCol="2" spcCol="523240" anchor="t"/>
          <a:lstStyle>
            <a:lvl1pPr marL="812120" indent="-494620">
              <a:spcBef>
                <a:spcPts val="3800"/>
              </a:spcBef>
              <a:defRPr sz="3200"/>
            </a:lvl1pPr>
            <a:lvl2pPr marL="1256620" indent="-494620">
              <a:spcBef>
                <a:spcPts val="3800"/>
              </a:spcBef>
              <a:defRPr sz="3200"/>
            </a:lvl2pPr>
            <a:lvl3pPr marL="1701120" indent="-494620">
              <a:spcBef>
                <a:spcPts val="3800"/>
              </a:spcBef>
              <a:defRPr sz="3200"/>
            </a:lvl3pPr>
            <a:lvl4pPr marL="2145620" indent="-494620">
              <a:spcBef>
                <a:spcPts val="3800"/>
              </a:spcBef>
              <a:defRPr sz="3200"/>
            </a:lvl4pPr>
            <a:lvl5pPr marL="2590120" indent="-494620">
              <a:spcBef>
                <a:spcPts val="3800"/>
              </a:spcBef>
              <a:defRPr sz="3200"/>
            </a:lvl5pPr>
          </a:lstStyle>
          <a:p>
            <a:pPr/>
            <a:r>
              <a:t>Texte niveau 1</a:t>
            </a:r>
          </a:p>
          <a:p>
            <a:pPr lvl="1"/>
            <a:r>
              <a:t>Texte niveau 2</a:t>
            </a:r>
          </a:p>
          <a:p>
            <a:pPr lvl="2"/>
            <a:r>
              <a:t>Texte niveau 3</a:t>
            </a:r>
          </a:p>
          <a:p>
            <a:pPr lvl="3"/>
            <a:r>
              <a:t>Texte niveau 4</a:t>
            </a:r>
          </a:p>
          <a:p>
            <a:pPr lvl="4"/>
            <a:r>
              <a:t>Texte niveau 5</a:t>
            </a:r>
          </a:p>
        </p:txBody>
      </p:sp>
      <p:sp>
        <p:nvSpPr>
          <p:cNvPr id="3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uces">
    <p:spTree>
      <p:nvGrpSpPr>
        <p:cNvPr id="1" name=""/>
        <p:cNvGrpSpPr/>
        <p:nvPr/>
      </p:nvGrpSpPr>
      <p:grpSpPr>
        <a:xfrm>
          <a:off x="0" y="0"/>
          <a:ext cx="0" cy="0"/>
          <a:chOff x="0" y="0"/>
          <a:chExt cx="0" cy="0"/>
        </a:xfrm>
      </p:grpSpPr>
      <p:sp>
        <p:nvSpPr>
          <p:cNvPr id="38" name="Texte niveau 1…"/>
          <p:cNvSpPr txBox="1"/>
          <p:nvPr>
            <p:ph type="body" idx="1"/>
          </p:nvPr>
        </p:nvSpPr>
        <p:spPr>
          <a:prstGeom prst="rect">
            <a:avLst/>
          </a:prstGeom>
        </p:spPr>
        <p:txBody>
          <a:bodyPr/>
          <a:lstStyle/>
          <a:p>
            <a:pPr/>
            <a:r>
              <a:t>Texte niveau 1</a:t>
            </a:r>
          </a:p>
          <a:p>
            <a:pPr lvl="1"/>
            <a:r>
              <a:t>Texte niveau 2</a:t>
            </a:r>
          </a:p>
          <a:p>
            <a:pPr lvl="2"/>
            <a:r>
              <a:t>Texte niveau 3</a:t>
            </a:r>
          </a:p>
          <a:p>
            <a:pPr lvl="3"/>
            <a:r>
              <a:t>Texte niveau 4</a:t>
            </a:r>
          </a:p>
          <a:p>
            <a:pPr lvl="4"/>
            <a:r>
              <a:t>Texte niveau 5</a:t>
            </a:r>
          </a:p>
        </p:txBody>
      </p:sp>
      <p:sp>
        <p:nvSpPr>
          <p:cNvPr id="39"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ierge">
    <p:spTree>
      <p:nvGrpSpPr>
        <p:cNvPr id="1" name=""/>
        <p:cNvGrpSpPr/>
        <p:nvPr/>
      </p:nvGrpSpPr>
      <p:grpSpPr>
        <a:xfrm>
          <a:off x="0" y="0"/>
          <a:ext cx="0" cy="0"/>
          <a:chOff x="0" y="0"/>
          <a:chExt cx="0" cy="0"/>
        </a:xfrm>
      </p:grpSpPr>
      <p:sp>
        <p:nvSpPr>
          <p:cNvPr id="46"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Haut">
    <p:spTree>
      <p:nvGrpSpPr>
        <p:cNvPr id="1" name=""/>
        <p:cNvGrpSpPr/>
        <p:nvPr/>
      </p:nvGrpSpPr>
      <p:grpSpPr>
        <a:xfrm>
          <a:off x="0" y="0"/>
          <a:ext cx="0" cy="0"/>
          <a:chOff x="0" y="0"/>
          <a:chExt cx="0" cy="0"/>
        </a:xfrm>
      </p:grpSpPr>
      <p:sp>
        <p:nvSpPr>
          <p:cNvPr id="53" name="Texte du titre"/>
          <p:cNvSpPr txBox="1"/>
          <p:nvPr>
            <p:ph type="title"/>
          </p:nvPr>
        </p:nvSpPr>
        <p:spPr>
          <a:prstGeom prst="rect">
            <a:avLst/>
          </a:prstGeom>
        </p:spPr>
        <p:txBody>
          <a:bodyPr/>
          <a:lstStyle/>
          <a:p>
            <a:pPr/>
            <a:r>
              <a:t>Texte du titre</a:t>
            </a:r>
          </a:p>
        </p:txBody>
      </p:sp>
      <p:sp>
        <p:nvSpPr>
          <p:cNvPr id="54"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re - Centré">
    <p:spTree>
      <p:nvGrpSpPr>
        <p:cNvPr id="1" name=""/>
        <p:cNvGrpSpPr/>
        <p:nvPr/>
      </p:nvGrpSpPr>
      <p:grpSpPr>
        <a:xfrm>
          <a:off x="0" y="0"/>
          <a:ext cx="0" cy="0"/>
          <a:chOff x="0" y="0"/>
          <a:chExt cx="0" cy="0"/>
        </a:xfrm>
      </p:grpSpPr>
      <p:sp>
        <p:nvSpPr>
          <p:cNvPr id="61" name="Texte du titre"/>
          <p:cNvSpPr txBox="1"/>
          <p:nvPr>
            <p:ph type="title"/>
          </p:nvPr>
        </p:nvSpPr>
        <p:spPr>
          <a:xfrm>
            <a:off x="1270000" y="2971800"/>
            <a:ext cx="10464800" cy="3810000"/>
          </a:xfrm>
          <a:prstGeom prst="rect">
            <a:avLst/>
          </a:prstGeom>
        </p:spPr>
        <p:txBody>
          <a:bodyPr/>
          <a:lstStyle/>
          <a:p>
            <a:pPr/>
            <a:r>
              <a:t>Texte du titre</a:t>
            </a:r>
          </a:p>
        </p:txBody>
      </p:sp>
      <p:sp>
        <p:nvSpPr>
          <p:cNvPr id="62"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Horizontale">
    <p:spTree>
      <p:nvGrpSpPr>
        <p:cNvPr id="1" name=""/>
        <p:cNvGrpSpPr/>
        <p:nvPr/>
      </p:nvGrpSpPr>
      <p:grpSpPr>
        <a:xfrm>
          <a:off x="0" y="0"/>
          <a:ext cx="0" cy="0"/>
          <a:chOff x="0" y="0"/>
          <a:chExt cx="0" cy="0"/>
        </a:xfrm>
      </p:grpSpPr>
      <p:sp>
        <p:nvSpPr>
          <p:cNvPr id="69" name="Image"/>
          <p:cNvSpPr/>
          <p:nvPr>
            <p:ph type="pic" sz="half" idx="21"/>
          </p:nvPr>
        </p:nvSpPr>
        <p:spPr>
          <a:xfrm>
            <a:off x="3454400" y="2222500"/>
            <a:ext cx="6096000" cy="4572000"/>
          </a:xfrm>
          <a:prstGeom prst="rect">
            <a:avLst/>
          </a:prstGeom>
          <a:ln w="25400">
            <a:solidFill>
              <a:srgbClr val="FFFFFF"/>
            </a:solidFill>
          </a:ln>
        </p:spPr>
        <p:txBody>
          <a:bodyPr lIns="91439" tIns="45719" rIns="91439" bIns="45719" anchor="t"/>
          <a:lstStyle/>
          <a:p>
            <a:pPr/>
          </a:p>
        </p:txBody>
      </p:sp>
      <p:sp>
        <p:nvSpPr>
          <p:cNvPr id="70" name="Texte du titre"/>
          <p:cNvSpPr txBox="1"/>
          <p:nvPr>
            <p:ph type="title"/>
          </p:nvPr>
        </p:nvSpPr>
        <p:spPr>
          <a:xfrm>
            <a:off x="1270000" y="7366000"/>
            <a:ext cx="10464800" cy="1701800"/>
          </a:xfrm>
          <a:prstGeom prst="rect">
            <a:avLst/>
          </a:prstGeom>
        </p:spPr>
        <p:txBody>
          <a:bodyPr/>
          <a:lstStyle/>
          <a:p>
            <a:pPr/>
            <a:r>
              <a:t>Texte du titre</a:t>
            </a:r>
          </a:p>
        </p:txBody>
      </p:sp>
      <p:sp>
        <p:nvSpPr>
          <p:cNvPr id="71"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Reflet horizontal">
    <p:spTree>
      <p:nvGrpSpPr>
        <p:cNvPr id="1" name=""/>
        <p:cNvGrpSpPr/>
        <p:nvPr/>
      </p:nvGrpSpPr>
      <p:grpSpPr>
        <a:xfrm>
          <a:off x="0" y="0"/>
          <a:ext cx="0" cy="0"/>
          <a:chOff x="0" y="0"/>
          <a:chExt cx="0" cy="0"/>
        </a:xfrm>
      </p:grpSpPr>
      <p:sp>
        <p:nvSpPr>
          <p:cNvPr id="78" name="Image"/>
          <p:cNvSpPr/>
          <p:nvPr>
            <p:ph type="pic" sz="half" idx="21"/>
          </p:nvPr>
        </p:nvSpPr>
        <p:spPr>
          <a:xfrm>
            <a:off x="3454400" y="2222500"/>
            <a:ext cx="6096000" cy="4572000"/>
          </a:xfrm>
          <a:prstGeom prst="rect">
            <a:avLst/>
          </a:prstGeom>
          <a:ln w="25400">
            <a:solidFill>
              <a:srgbClr val="FFFFFF"/>
            </a:solidFill>
          </a:ln>
          <a:effectLst>
            <a:reflection blurRad="0" stA="50000" stPos="0" endA="0" endPos="40000" dist="0" dir="5400000" fadeDir="5400000" sx="100000" sy="-100000" kx="0" ky="0" algn="bl" rotWithShape="0"/>
          </a:effectLst>
        </p:spPr>
        <p:txBody>
          <a:bodyPr lIns="91439" tIns="45719" rIns="91439" bIns="45719" anchor="t"/>
          <a:lstStyle/>
          <a:p>
            <a:pPr/>
          </a:p>
        </p:txBody>
      </p:sp>
      <p:sp>
        <p:nvSpPr>
          <p:cNvPr id="79" name="Texte du titre"/>
          <p:cNvSpPr txBox="1"/>
          <p:nvPr>
            <p:ph type="title"/>
          </p:nvPr>
        </p:nvSpPr>
        <p:spPr>
          <a:xfrm>
            <a:off x="1270000" y="7366000"/>
            <a:ext cx="10464800" cy="1701800"/>
          </a:xfrm>
          <a:prstGeom prst="rect">
            <a:avLst/>
          </a:prstGeom>
        </p:spPr>
        <p:txBody>
          <a:bodyPr/>
          <a:lstStyle/>
          <a:p>
            <a:pPr/>
            <a:r>
              <a:t>Texte du titre</a:t>
            </a:r>
          </a:p>
        </p:txBody>
      </p:sp>
      <p:sp>
        <p:nvSpPr>
          <p:cNvPr id="80" name="Numéro de diapositive"/>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Texte niveau 1…"/>
          <p:cNvSpPr txBox="1"/>
          <p:nvPr>
            <p:ph type="body" idx="1"/>
          </p:nvPr>
        </p:nvSpPr>
        <p:spPr>
          <a:xfrm>
            <a:off x="1270000" y="1270000"/>
            <a:ext cx="10464800" cy="72136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Texte niveau 1</a:t>
            </a:r>
          </a:p>
          <a:p>
            <a:pPr lvl="1"/>
            <a:r>
              <a:t>Texte niveau 2</a:t>
            </a:r>
          </a:p>
          <a:p>
            <a:pPr lvl="2"/>
            <a:r>
              <a:t>Texte niveau 3</a:t>
            </a:r>
          </a:p>
          <a:p>
            <a:pPr lvl="3"/>
            <a:r>
              <a:t>Texte niveau 4</a:t>
            </a:r>
          </a:p>
          <a:p>
            <a:pPr lvl="4"/>
            <a:r>
              <a:t>Texte niveau 5</a:t>
            </a:r>
          </a:p>
        </p:txBody>
      </p:sp>
      <p:sp>
        <p:nvSpPr>
          <p:cNvPr id="3" name="Texte du titre"/>
          <p:cNvSpPr txBox="1"/>
          <p:nvPr>
            <p:ph type="title"/>
          </p:nvPr>
        </p:nvSpPr>
        <p:spPr>
          <a:xfrm>
            <a:off x="1270000" y="254000"/>
            <a:ext cx="104648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r>
              <a:t>Texte du titre</a:t>
            </a:r>
          </a:p>
        </p:txBody>
      </p:sp>
      <p:sp>
        <p:nvSpPr>
          <p:cNvPr id="4" name="Numéro de diapositive"/>
          <p:cNvSpPr txBox="1"/>
          <p:nvPr>
            <p:ph type="sldNum" sz="quarter" idx="2"/>
          </p:nvPr>
        </p:nvSpPr>
        <p:spPr>
          <a:xfrm>
            <a:off x="6324600" y="9258300"/>
            <a:ext cx="342900" cy="368300"/>
          </a:xfrm>
          <a:prstGeom prst="rect">
            <a:avLst/>
          </a:prstGeom>
          <a:ln w="12700">
            <a:miter lim="400000"/>
          </a:ln>
        </p:spPr>
        <p:txBody>
          <a:bodyPr wrap="none" lIns="50800" tIns="50800" rIns="50800" bIns="50800">
            <a:spAutoFit/>
          </a:bodyPr>
          <a:lstStyle>
            <a:lvl1pPr algn="ctr" defTabSz="584200">
              <a:defRPr sz="1800">
                <a:solidFill>
                  <a:srgbClr val="FFFFFF"/>
                </a:solidFill>
                <a:latin typeface="+mn-lt"/>
                <a:ea typeface="+mn-ea"/>
                <a:cs typeface="+mn-cs"/>
                <a:sym typeface="Gill Sans"/>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400" u="none">
          <a:solidFill>
            <a:srgbClr val="FFFFFF"/>
          </a:solidFill>
          <a:uFillTx/>
          <a:latin typeface="+mn-lt"/>
          <a:ea typeface="+mn-ea"/>
          <a:cs typeface="+mn-cs"/>
          <a:sym typeface="Gill Sans"/>
        </a:defRPr>
      </a:lvl9pPr>
    </p:titleStyle>
    <p:bodyStyle>
      <a:lvl1pPr marL="889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1pPr>
      <a:lvl2pPr marL="1333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2pPr>
      <a:lvl3pPr marL="1778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3pPr>
      <a:lvl4pPr marL="22225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4pPr>
      <a:lvl5pPr marL="26670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5pPr>
      <a:lvl6pPr marL="30226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6pPr>
      <a:lvl7pPr marL="33782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7pPr>
      <a:lvl8pPr marL="37338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8pPr>
      <a:lvl9pPr marL="4089400" marR="0" indent="-571500" algn="l" defTabSz="584200" rtl="0" latinLnBrk="0">
        <a:lnSpc>
          <a:spcPct val="100000"/>
        </a:lnSpc>
        <a:spcBef>
          <a:spcPts val="4800"/>
        </a:spcBef>
        <a:spcAft>
          <a:spcPts val="0"/>
        </a:spcAft>
        <a:buClrTx/>
        <a:buSzPct val="171000"/>
        <a:buFontTx/>
        <a:buChar char="•"/>
        <a:tabLst/>
        <a:defRPr b="0" baseline="0" cap="none" i="0" spc="0" strike="noStrike" sz="4200" u="none">
          <a:solidFill>
            <a:srgbClr val="FFFFFF"/>
          </a:solidFill>
          <a:uFillTx/>
          <a:latin typeface="+mn-lt"/>
          <a:ea typeface="+mn-ea"/>
          <a:cs typeface="+mn-cs"/>
          <a:sym typeface="Gill Sans"/>
        </a:defRPr>
      </a:lvl9pPr>
    </p:bodyStyle>
    <p:otherStyle>
      <a:lvl1pPr marL="0" marR="0" indent="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1pPr>
      <a:lvl2pPr marL="0" marR="0" indent="228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2pPr>
      <a:lvl3pPr marL="0" marR="0" indent="457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3pPr>
      <a:lvl4pPr marL="0" marR="0" indent="685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4pPr>
      <a:lvl5pPr marL="0" marR="0" indent="9144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5pPr>
      <a:lvl6pPr marL="0" marR="0" indent="11430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6pPr>
      <a:lvl7pPr marL="0" marR="0" indent="13716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7pPr>
      <a:lvl8pPr marL="0" marR="0" indent="16002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8pPr>
      <a:lvl9pPr marL="0" marR="0" indent="1828800" algn="ctr" defTabSz="58420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3.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4.jpeg"/><Relationship Id="rId3" Type="http://schemas.openxmlformats.org/officeDocument/2006/relationships/image" Target="../media/image5.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image" Target="../media/image8.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3.png"/><Relationship Id="rId3" Type="http://schemas.openxmlformats.org/officeDocument/2006/relationships/image" Target="../media/image2.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4.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image" Target="../media/image3.jpeg"/></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8" name="Hommes et femmes"/>
          <p:cNvSpPr txBox="1"/>
          <p:nvPr>
            <p:ph type="ctrTitle"/>
          </p:nvPr>
        </p:nvSpPr>
        <p:spPr>
          <a:prstGeom prst="rect">
            <a:avLst/>
          </a:prstGeom>
        </p:spPr>
        <p:txBody>
          <a:bodyPr/>
          <a:lstStyle/>
          <a:p>
            <a:pPr/>
            <a:r>
              <a:t>Hommes et femmes</a:t>
            </a:r>
          </a:p>
        </p:txBody>
      </p:sp>
      <p:sp>
        <p:nvSpPr>
          <p:cNvPr id="209" name="dans le plan de Dieu"/>
          <p:cNvSpPr txBox="1"/>
          <p:nvPr>
            <p:ph type="subTitle" sz="quarter" idx="1"/>
          </p:nvPr>
        </p:nvSpPr>
        <p:spPr>
          <a:xfrm>
            <a:off x="6959795" y="4828740"/>
            <a:ext cx="5689601" cy="1130301"/>
          </a:xfrm>
          <a:prstGeom prst="rect">
            <a:avLst/>
          </a:prstGeom>
        </p:spPr>
        <p:txBody>
          <a:bodyPr/>
          <a:lstStyle>
            <a:lvl1pPr>
              <a:defRPr i="1"/>
            </a:lvl1pPr>
          </a:lstStyle>
          <a:p>
            <a:pPr/>
            <a:r>
              <a:t>dans le plan de Dieu</a:t>
            </a:r>
          </a:p>
        </p:txBody>
      </p:sp>
      <p:sp>
        <p:nvSpPr>
          <p:cNvPr id="210" name="IEB Cursus 2024-25…"/>
          <p:cNvSpPr txBox="1"/>
          <p:nvPr/>
        </p:nvSpPr>
        <p:spPr>
          <a:xfrm>
            <a:off x="8253190" y="8464876"/>
            <a:ext cx="4143934" cy="863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defTabSz="584200">
              <a:defRPr sz="2600">
                <a:solidFill>
                  <a:srgbClr val="FFFFFF"/>
                </a:solidFill>
                <a:latin typeface="+mn-lt"/>
                <a:ea typeface="+mn-ea"/>
                <a:cs typeface="+mn-cs"/>
                <a:sym typeface="Gill Sans"/>
              </a:defRPr>
            </a:pPr>
            <a:r>
              <a:t>IEB Cursus 2024-25</a:t>
            </a:r>
          </a:p>
          <a:p>
            <a:pPr algn="ctr" defTabSz="584200">
              <a:defRPr i="1" sz="2600">
                <a:solidFill>
                  <a:srgbClr val="FFFFFF"/>
                </a:solidFill>
                <a:latin typeface="+mn-lt"/>
                <a:ea typeface="+mn-ea"/>
                <a:cs typeface="+mn-cs"/>
                <a:sym typeface="Gill Sans"/>
              </a:defRPr>
            </a:pPr>
            <a:r>
              <a:t>Formation accompagnement 2.2</a:t>
            </a:r>
          </a:p>
        </p:txBody>
      </p:sp>
      <p:pic>
        <p:nvPicPr>
          <p:cNvPr id="211" name="Contrastes.png" descr="Contrastes.png"/>
          <p:cNvPicPr>
            <a:picLocks noChangeAspect="1"/>
          </p:cNvPicPr>
          <p:nvPr/>
        </p:nvPicPr>
        <p:blipFill>
          <a:blip r:embed="rId2">
            <a:extLst/>
          </a:blip>
          <a:stretch>
            <a:fillRect/>
          </a:stretch>
        </p:blipFill>
        <p:spPr>
          <a:xfrm>
            <a:off x="127000" y="127000"/>
            <a:ext cx="2336800" cy="23368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Dieu pose les rôles"/>
          <p:cNvSpPr txBox="1"/>
          <p:nvPr>
            <p:ph type="title"/>
          </p:nvPr>
        </p:nvSpPr>
        <p:spPr>
          <a:xfrm>
            <a:off x="1443786" y="692504"/>
            <a:ext cx="7797801" cy="2438401"/>
          </a:xfrm>
          <a:prstGeom prst="rect">
            <a:avLst/>
          </a:prstGeom>
        </p:spPr>
        <p:txBody>
          <a:bodyPr/>
          <a:lstStyle>
            <a:lvl1pPr>
              <a:defRPr sz="6600"/>
            </a:lvl1pPr>
          </a:lstStyle>
          <a:p>
            <a:pPr/>
            <a:r>
              <a:t>Dieu pose les rôles</a:t>
            </a:r>
          </a:p>
        </p:txBody>
      </p:sp>
      <p:sp>
        <p:nvSpPr>
          <p:cNvPr id="404" name="Créés ensemble pour un objectif commun (Gen 1) Faisons l'homme à notre image, … qu'ils dominent... il les créa mâle et femelle. Fructifiez, multipliez, assujettissez (Gen 1. 26-27)…"/>
          <p:cNvSpPr txBox="1"/>
          <p:nvPr>
            <p:ph type="body" idx="1"/>
          </p:nvPr>
        </p:nvSpPr>
        <p:spPr>
          <a:xfrm>
            <a:off x="469900" y="2979532"/>
            <a:ext cx="12065000" cy="6438901"/>
          </a:xfrm>
          <a:prstGeom prst="rect">
            <a:avLst/>
          </a:prstGeom>
        </p:spPr>
        <p:txBody>
          <a:bodyPr/>
          <a:lstStyle/>
          <a:p>
            <a:pPr lvl="1" marL="956900" indent="-360000" defTabSz="460800">
              <a:spcBef>
                <a:spcPts val="1100"/>
              </a:spcBef>
              <a:buSzPct val="199999"/>
              <a:defRPr sz="2900"/>
            </a:pPr>
            <a:r>
              <a:rPr b="1"/>
              <a:t>Créés ensemble pour un objectif commun</a:t>
            </a:r>
            <a:r>
              <a:t> (Gen 1)</a:t>
            </a:r>
            <a:br/>
            <a:r>
              <a:rPr i="1"/>
              <a:t>Faisons l'homme à notre image, … qu'ils dominent... il les créa mâle et femelle. Fructifiez, multipliez, assujettissez</a:t>
            </a:r>
            <a:r>
              <a:t> (Gen 1. 26-27)</a:t>
            </a:r>
          </a:p>
          <a:p>
            <a:pPr lvl="1" marL="956900" indent="-360000" defTabSz="460800">
              <a:spcBef>
                <a:spcPts val="1100"/>
              </a:spcBef>
              <a:buSzPct val="199999"/>
              <a:defRPr sz="2900"/>
            </a:pPr>
            <a:r>
              <a:rPr b="1"/>
              <a:t>Créés séparément pour des rôles distincts</a:t>
            </a:r>
            <a:r>
              <a:t> (Gen 2)</a:t>
            </a:r>
            <a:br/>
            <a:r>
              <a:rPr i="1"/>
              <a:t>L'Éternel Dieu prit l'homme et le plaça dans le jardin d'Éden </a:t>
            </a:r>
            <a:r>
              <a:rPr i="1" u="sng"/>
              <a:t>pour le cultiver et pour le garder</a:t>
            </a:r>
            <a:r>
              <a:rPr i="1"/>
              <a:t> (Gen 2.15)</a:t>
            </a:r>
            <a:br/>
            <a:r>
              <a:rPr i="1"/>
              <a:t>Et l'Eternel dit : Il n'est pas bon que l'homme soit seul; je lui ferai </a:t>
            </a:r>
            <a:r>
              <a:rPr i="1" u="sng"/>
              <a:t>une aide</a:t>
            </a:r>
            <a:r>
              <a:rPr i="1"/>
              <a:t> (secours) qui lui corresponde</a:t>
            </a:r>
            <a:r>
              <a:t> (Gen 2. 16-23)</a:t>
            </a:r>
          </a:p>
          <a:p>
            <a:pPr lvl="1" marL="956900" indent="-360000" defTabSz="460800">
              <a:spcBef>
                <a:spcPts val="1100"/>
              </a:spcBef>
              <a:buSzPct val="199999"/>
              <a:defRPr sz="2900"/>
            </a:pPr>
            <a:r>
              <a:rPr b="1"/>
              <a:t>Sanctionnés séparément pour des fautes différentes</a:t>
            </a:r>
            <a:r>
              <a:t> (Gen 3)</a:t>
            </a:r>
            <a:br/>
            <a:r>
              <a:rPr i="1"/>
              <a:t>Je mettrai inimitié </a:t>
            </a:r>
            <a:r>
              <a:rPr i="1" u="sng"/>
              <a:t>entre toi et la femme</a:t>
            </a:r>
            <a:r>
              <a:rPr i="1"/>
              <a:t>...</a:t>
            </a:r>
            <a:r>
              <a:t> </a:t>
            </a:r>
            <a:r>
              <a:rPr i="1"/>
              <a:t>En travail, tu enfanteras </a:t>
            </a:r>
            <a:r>
              <a:rPr i="1" u="sng"/>
              <a:t>des enfants</a:t>
            </a:r>
            <a:r>
              <a:rPr i="1"/>
              <a:t>, et ton désir sera tourné </a:t>
            </a:r>
            <a:r>
              <a:rPr i="1" u="sng"/>
              <a:t>vers ton mari</a:t>
            </a:r>
            <a:r>
              <a:rPr i="1"/>
              <a:t>, et lui, dominera sur toi</a:t>
            </a:r>
            <a:r>
              <a:t> (Gen 3. 15-16)</a:t>
            </a:r>
            <a:br/>
            <a:r>
              <a:rPr i="1"/>
              <a:t>Maudit est le sol à cause de toi; </a:t>
            </a:r>
            <a:r>
              <a:rPr i="1" u="sng"/>
              <a:t>tu en mangeras en travaillant péniblement</a:t>
            </a:r>
            <a:r>
              <a:rPr i="1"/>
              <a:t> tous les jours de ta vie</a:t>
            </a:r>
            <a:r>
              <a:t> (Gen 3. 17)</a:t>
            </a:r>
          </a:p>
        </p:txBody>
      </p:sp>
      <p:grpSp>
        <p:nvGrpSpPr>
          <p:cNvPr id="408" name="Grouper"/>
          <p:cNvGrpSpPr/>
          <p:nvPr/>
        </p:nvGrpSpPr>
        <p:grpSpPr>
          <a:xfrm>
            <a:off x="375269" y="292019"/>
            <a:ext cx="889503" cy="1431389"/>
            <a:chOff x="0" y="0"/>
            <a:chExt cx="889501" cy="1431387"/>
          </a:xfrm>
        </p:grpSpPr>
        <p:sp>
          <p:nvSpPr>
            <p:cNvPr id="405"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06"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407"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grpSp>
        <p:nvGrpSpPr>
          <p:cNvPr id="411" name="Grouper"/>
          <p:cNvGrpSpPr/>
          <p:nvPr/>
        </p:nvGrpSpPr>
        <p:grpSpPr>
          <a:xfrm>
            <a:off x="1186581" y="504207"/>
            <a:ext cx="939801" cy="1104901"/>
            <a:chOff x="0" y="0"/>
            <a:chExt cx="939800" cy="1104900"/>
          </a:xfrm>
        </p:grpSpPr>
        <p:sp>
          <p:nvSpPr>
            <p:cNvPr id="409"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10"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sp>
        <p:nvSpPr>
          <p:cNvPr id="412"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chemeClr val="accent5">
                    <a:hueOff val="100859"/>
                    <a:satOff val="-13629"/>
                    <a:lumOff val="23879"/>
                  </a:schemeClr>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
        <p:nvSpPr>
          <p:cNvPr id="413" name="zakar&amp;nekeva"/>
          <p:cNvSpPr/>
          <p:nvPr/>
        </p:nvSpPr>
        <p:spPr>
          <a:xfrm>
            <a:off x="10989072" y="2841667"/>
            <a:ext cx="2274941" cy="812801"/>
          </a:xfrm>
          <a:prstGeom prst="wedgeEllipseCallout">
            <a:avLst>
              <a:gd name="adj1" fmla="val -49553"/>
              <a:gd name="adj2" fmla="val 70000"/>
            </a:avLst>
          </a:prstGeom>
          <a:gradFill>
            <a:gsLst>
              <a:gs pos="0">
                <a:schemeClr val="accent1"/>
              </a:gs>
              <a:gs pos="100000">
                <a:schemeClr val="accent1">
                  <a:hueOff val="321132"/>
                  <a:satOff val="-12043"/>
                  <a:lumOff val="-7113"/>
                </a:schemeClr>
              </a:gs>
            </a:gsLst>
            <a:lin ang="5400000"/>
          </a:gradFill>
          <a:ln w="12700">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lIns="50800" tIns="50800" rIns="50800" bIns="50800" anchor="ctr"/>
          <a:lstStyle>
            <a:lvl1pPr algn="ctr" defTabSz="584200">
              <a:defRPr i="1" sz="22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zakar&amp;nekeva</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40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2" fill="hold">
                                  <p:stCondLst>
                                    <p:cond delay="0"/>
                                  </p:stCondLst>
                                  <p:iterate type="el" backwards="0">
                                    <p:tmAbs val="0"/>
                                  </p:iterate>
                                  <p:childTnLst>
                                    <p:set>
                                      <p:cBhvr>
                                        <p:cTn id="14" fill="hold"/>
                                        <p:tgtEl>
                                          <p:spTgt spid="4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04" grpId="1"/>
      <p:bldP build="whole" bldLvl="1" animBg="1" rev="0" advAuto="0" spid="413" grpId="2"/>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5" name="Que retenir ?"/>
          <p:cNvSpPr txBox="1"/>
          <p:nvPr>
            <p:ph type="title"/>
          </p:nvPr>
        </p:nvSpPr>
        <p:spPr>
          <a:xfrm>
            <a:off x="1028700" y="1130300"/>
            <a:ext cx="8389537" cy="2438400"/>
          </a:xfrm>
          <a:prstGeom prst="rect">
            <a:avLst/>
          </a:prstGeom>
        </p:spPr>
        <p:txBody>
          <a:bodyPr/>
          <a:lstStyle/>
          <a:p>
            <a:pPr/>
            <a:r>
              <a:t>Que retenir ?</a:t>
            </a:r>
          </a:p>
        </p:txBody>
      </p:sp>
      <p:sp>
        <p:nvSpPr>
          <p:cNvPr id="416" name="Conçus par Dieu pour un avenir commun (Gen 1)…"/>
          <p:cNvSpPr txBox="1"/>
          <p:nvPr>
            <p:ph type="body" idx="1"/>
          </p:nvPr>
        </p:nvSpPr>
        <p:spPr>
          <a:xfrm>
            <a:off x="1504791" y="3266934"/>
            <a:ext cx="9995218" cy="5851666"/>
          </a:xfrm>
          <a:prstGeom prst="rect">
            <a:avLst/>
          </a:prstGeom>
        </p:spPr>
        <p:txBody>
          <a:bodyPr/>
          <a:lstStyle/>
          <a:p>
            <a:pPr marL="587375" indent="-333375">
              <a:spcBef>
                <a:spcPts val="0"/>
              </a:spcBef>
              <a:defRPr sz="3000"/>
            </a:pPr>
            <a:r>
              <a:t>Co</a:t>
            </a:r>
            <a:r>
              <a:rPr spc="-29"/>
              <a:t>nçus par Dieu pour un avenir commun (Gen 1)</a:t>
            </a:r>
          </a:p>
          <a:p>
            <a:pPr marL="587375" indent="-333375">
              <a:spcBef>
                <a:spcPts val="0"/>
              </a:spcBef>
              <a:defRPr sz="3000"/>
            </a:pPr>
            <a:r>
              <a:t>La femme prise d'un côté de l'homme (Gen 2)</a:t>
            </a:r>
          </a:p>
          <a:p>
            <a:pPr lvl="4" marL="1881573" indent="-243273">
              <a:spcBef>
                <a:spcPts val="0"/>
              </a:spcBef>
              <a:defRPr sz="3700"/>
            </a:pPr>
            <a:r>
              <a:rPr sz="2700"/>
              <a:t>un manque pour le masculin</a:t>
            </a:r>
            <a:endParaRPr sz="2700"/>
          </a:p>
          <a:p>
            <a:pPr lvl="4" marL="1881573" indent="-243273">
              <a:spcBef>
                <a:spcPts val="0"/>
              </a:spcBef>
              <a:defRPr sz="3700"/>
            </a:pPr>
            <a:r>
              <a:rPr sz="2700"/>
              <a:t>une opposition éventuelle au masculin</a:t>
            </a:r>
            <a:endParaRPr sz="2700"/>
          </a:p>
          <a:p>
            <a:pPr lvl="4" marL="1881573" indent="-243273">
              <a:spcBef>
                <a:spcPts val="0"/>
              </a:spcBef>
              <a:defRPr sz="3700"/>
            </a:pPr>
            <a:r>
              <a:rPr sz="2700"/>
              <a:t>une complémentarité réciproque</a:t>
            </a:r>
          </a:p>
          <a:p>
            <a:pPr marL="587375" indent="-333375">
              <a:spcBef>
                <a:spcPts val="0"/>
              </a:spcBef>
              <a:defRPr sz="3000"/>
            </a:pPr>
            <a:r>
              <a:t>Un </a:t>
            </a:r>
            <a:r>
              <a:rPr u="sng"/>
              <a:t>relationnel</a:t>
            </a:r>
            <a:r>
              <a:t> difficile pour la femme (Gen 3)</a:t>
            </a:r>
          </a:p>
          <a:p>
            <a:pPr lvl="4" marL="1881573" indent="-243273">
              <a:spcBef>
                <a:spcPts val="0"/>
              </a:spcBef>
              <a:defRPr sz="3700"/>
            </a:pPr>
            <a:r>
              <a:rPr i="1" sz="2700"/>
              <a:t>enfanter</a:t>
            </a:r>
            <a:r>
              <a:rPr sz="2700"/>
              <a:t> (et non accoucher) dans la souffrance</a:t>
            </a:r>
            <a:endParaRPr sz="2700"/>
          </a:p>
          <a:p>
            <a:pPr lvl="4" marL="1881573" indent="-243273">
              <a:spcBef>
                <a:spcPts val="0"/>
              </a:spcBef>
              <a:defRPr sz="3700"/>
            </a:pPr>
            <a:r>
              <a:rPr sz="2700"/>
              <a:t>être dominée </a:t>
            </a:r>
            <a:r>
              <a:rPr i="1" sz="2700"/>
              <a:t>par celui</a:t>
            </a:r>
            <a:r>
              <a:rPr sz="2700"/>
              <a:t> vers qui elle se tourne</a:t>
            </a:r>
            <a:endParaRPr sz="2700"/>
          </a:p>
          <a:p>
            <a:pPr lvl="4" marL="1881573" indent="-243273">
              <a:spcBef>
                <a:spcPts val="0"/>
              </a:spcBef>
              <a:defRPr sz="3700"/>
            </a:pPr>
            <a:r>
              <a:rPr sz="2700"/>
              <a:t>elle sera sauvée </a:t>
            </a:r>
            <a:r>
              <a:rPr i="1" sz="2700"/>
              <a:t>en enfantant</a:t>
            </a:r>
            <a:r>
              <a:rPr sz="2700"/>
              <a:t> (1Ti 2. 15)</a:t>
            </a:r>
          </a:p>
          <a:p>
            <a:pPr marL="587375" indent="-333375">
              <a:spcBef>
                <a:spcPts val="0"/>
              </a:spcBef>
              <a:defRPr sz="3000"/>
            </a:pPr>
            <a:r>
              <a:t>Un </a:t>
            </a:r>
            <a:r>
              <a:rPr u="sng"/>
              <a:t>actionnel</a:t>
            </a:r>
            <a:r>
              <a:t> difficile pour l'homme (Gen 3)</a:t>
            </a:r>
          </a:p>
          <a:p>
            <a:pPr lvl="4" marL="1881573" indent="-243273">
              <a:spcBef>
                <a:spcPts val="0"/>
              </a:spcBef>
              <a:defRPr sz="3700"/>
            </a:pPr>
            <a:r>
              <a:rPr sz="2700"/>
              <a:t>à cause de toi, </a:t>
            </a:r>
            <a:r>
              <a:rPr i="1" sz="2700"/>
              <a:t>la terre</a:t>
            </a:r>
            <a:r>
              <a:rPr sz="2700"/>
              <a:t> est maudite</a:t>
            </a:r>
            <a:endParaRPr sz="2700"/>
          </a:p>
          <a:p>
            <a:pPr lvl="4" marL="1881573" indent="-243273">
              <a:spcBef>
                <a:spcPts val="0"/>
              </a:spcBef>
              <a:defRPr sz="3700"/>
            </a:pPr>
            <a:r>
              <a:rPr i="1" sz="2700"/>
              <a:t>tu en mangeras</a:t>
            </a:r>
            <a:r>
              <a:rPr sz="2700"/>
              <a:t> péniblement tous les jours de ta vie</a:t>
            </a:r>
            <a:endParaRPr sz="2000"/>
          </a:p>
          <a:p>
            <a:pPr marL="587375" indent="-333375">
              <a:spcBef>
                <a:spcPts val="0"/>
              </a:spcBef>
            </a:pPr>
            <a:r>
              <a:rPr sz="3000"/>
              <a:t>Adam et Eve, un couple qui démarre mal, pourquoi ?</a:t>
            </a:r>
          </a:p>
        </p:txBody>
      </p:sp>
      <p:sp>
        <p:nvSpPr>
          <p:cNvPr id="417" name="Relation/Action"/>
          <p:cNvSpPr txBox="1"/>
          <p:nvPr/>
        </p:nvSpPr>
        <p:spPr>
          <a:xfrm>
            <a:off x="424780" y="368300"/>
            <a:ext cx="3300860" cy="660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84200">
              <a:defRPr sz="4000">
                <a:solidFill>
                  <a:srgbClr val="FFFFFF"/>
                </a:solidFill>
                <a:latin typeface="+mn-lt"/>
                <a:ea typeface="+mn-ea"/>
                <a:cs typeface="+mn-cs"/>
                <a:sym typeface="Gill Sans"/>
              </a:defRPr>
            </a:lvl1pPr>
          </a:lstStyle>
          <a:p>
            <a:pPr/>
            <a:r>
              <a:t>Relation/Action</a:t>
            </a:r>
          </a:p>
        </p:txBody>
      </p:sp>
      <p:grpSp>
        <p:nvGrpSpPr>
          <p:cNvPr id="421" name="Grouper"/>
          <p:cNvGrpSpPr/>
          <p:nvPr/>
        </p:nvGrpSpPr>
        <p:grpSpPr>
          <a:xfrm>
            <a:off x="776188" y="943512"/>
            <a:ext cx="889502" cy="1431388"/>
            <a:chOff x="0" y="0"/>
            <a:chExt cx="889501" cy="1431387"/>
          </a:xfrm>
        </p:grpSpPr>
        <p:sp>
          <p:nvSpPr>
            <p:cNvPr id="418"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19"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420"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grpSp>
        <p:nvGrpSpPr>
          <p:cNvPr id="424" name="Grouper"/>
          <p:cNvGrpSpPr/>
          <p:nvPr/>
        </p:nvGrpSpPr>
        <p:grpSpPr>
          <a:xfrm>
            <a:off x="1587500" y="1155700"/>
            <a:ext cx="939800" cy="1104900"/>
            <a:chOff x="0" y="0"/>
            <a:chExt cx="939800" cy="1104900"/>
          </a:xfrm>
        </p:grpSpPr>
        <p:sp>
          <p:nvSpPr>
            <p:cNvPr id="422"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23"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sp>
        <p:nvSpPr>
          <p:cNvPr id="425"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chemeClr val="accent5">
                    <a:hueOff val="100859"/>
                    <a:satOff val="-13629"/>
                    <a:lumOff val="23879"/>
                  </a:schemeClr>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50">
        <p15:prstTrans prst="peelOff" invX="1"/>
      </p:transition>
    </mc:Choice>
    <mc:Choice xmlns:p14="http://schemas.microsoft.com/office/powerpoint/2010/main" Requires="p14">
      <p:transition spd="slow" advClick="1" p14:dur="1250">
        <p:peelOff/>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41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41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41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41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41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1" fill="hold">
                                  <p:stCondLst>
                                    <p:cond delay="0"/>
                                  </p:stCondLst>
                                  <p:iterate type="el" backwards="0">
                                    <p:tmAbs val="0"/>
                                  </p:iterate>
                                  <p:childTnLst>
                                    <p:set>
                                      <p:cBhvr>
                                        <p:cTn id="30" fill="hold"/>
                                        <p:tgtEl>
                                          <p:spTgt spid="41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0" presetID="1" grpId="1" fill="hold">
                                  <p:stCondLst>
                                    <p:cond delay="0"/>
                                  </p:stCondLst>
                                  <p:iterate type="el" backwards="0">
                                    <p:tmAbs val="0"/>
                                  </p:iterate>
                                  <p:childTnLst>
                                    <p:set>
                                      <p:cBhvr>
                                        <p:cTn id="34" fill="hold"/>
                                        <p:tgtEl>
                                          <p:spTgt spid="41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1" fill="hold">
                                  <p:stCondLst>
                                    <p:cond delay="0"/>
                                  </p:stCondLst>
                                  <p:iterate type="el" backwards="0">
                                    <p:tmAbs val="0"/>
                                  </p:iterate>
                                  <p:childTnLst>
                                    <p:set>
                                      <p:cBhvr>
                                        <p:cTn id="38" fill="hold"/>
                                        <p:tgtEl>
                                          <p:spTgt spid="41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Class="entr" nodeType="clickEffect" presetSubtype="0" presetID="1" grpId="1" fill="hold">
                                  <p:stCondLst>
                                    <p:cond delay="0"/>
                                  </p:stCondLst>
                                  <p:iterate type="el" backwards="0">
                                    <p:tmAbs val="0"/>
                                  </p:iterate>
                                  <p:childTnLst>
                                    <p:set>
                                      <p:cBhvr>
                                        <p:cTn id="42" fill="hold"/>
                                        <p:tgtEl>
                                          <p:spTgt spid="416">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Class="entr" nodeType="clickEffect" presetSubtype="0" presetID="1" grpId="1" fill="hold">
                                  <p:stCondLst>
                                    <p:cond delay="0"/>
                                  </p:stCondLst>
                                  <p:iterate type="el" backwards="0">
                                    <p:tmAbs val="0"/>
                                  </p:iterate>
                                  <p:childTnLst>
                                    <p:set>
                                      <p:cBhvr>
                                        <p:cTn id="46" fill="hold"/>
                                        <p:tgtEl>
                                          <p:spTgt spid="416">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Class="entr" nodeType="clickEffect" presetSubtype="0" presetID="1" grpId="1" fill="hold">
                                  <p:stCondLst>
                                    <p:cond delay="0"/>
                                  </p:stCondLst>
                                  <p:iterate type="el" backwards="0">
                                    <p:tmAbs val="0"/>
                                  </p:iterate>
                                  <p:childTnLst>
                                    <p:set>
                                      <p:cBhvr>
                                        <p:cTn id="50" fill="hold"/>
                                        <p:tgtEl>
                                          <p:spTgt spid="416">
                                            <p:txEl>
                                              <p:pRg st="12" end="1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16" grpId="1"/>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7" name="Question"/>
          <p:cNvSpPr txBox="1"/>
          <p:nvPr>
            <p:ph type="title"/>
          </p:nvPr>
        </p:nvSpPr>
        <p:spPr>
          <a:prstGeom prst="rect">
            <a:avLst/>
          </a:prstGeom>
        </p:spPr>
        <p:txBody>
          <a:bodyPr/>
          <a:lstStyle/>
          <a:p>
            <a:pPr/>
            <a:r>
              <a:t>Question</a:t>
            </a:r>
          </a:p>
        </p:txBody>
      </p:sp>
      <p:sp>
        <p:nvSpPr>
          <p:cNvPr id="428" name="J'ai lu quelque part qu'au départ Dieu a créé Adam hermaphrodite, et donc pas homme. Puis il a séparé les sexes pour créer l'homme et la femme. Cette vision des choses est-elle bibliquement juste ?"/>
          <p:cNvSpPr txBox="1"/>
          <p:nvPr>
            <p:ph type="body" sz="half" idx="1"/>
          </p:nvPr>
        </p:nvSpPr>
        <p:spPr>
          <a:xfrm>
            <a:off x="1270000" y="2768600"/>
            <a:ext cx="10464800" cy="3340100"/>
          </a:xfrm>
          <a:prstGeom prst="rect">
            <a:avLst/>
          </a:prstGeom>
        </p:spPr>
        <p:txBody>
          <a:bodyPr/>
          <a:lstStyle>
            <a:lvl1pPr marL="0" indent="0">
              <a:buSzTx/>
              <a:buNone/>
            </a:lvl1pPr>
          </a:lstStyle>
          <a:p>
            <a:pPr/>
            <a:r>
              <a:t>J'ai lu quelque part qu'au départ Dieu a créé Adam hermaphrodite, et donc pas homme. Puis il a séparé les sexes pour créer l'homme et la femme. Cette vision des choses est-elle bibliquement juste ?</a:t>
            </a:r>
          </a:p>
        </p:txBody>
      </p:sp>
      <p:sp>
        <p:nvSpPr>
          <p:cNvPr id="429" name="Il le créa à l'image de Dieu, il les créa mâle et femelle (Gen 1.26)"/>
          <p:cNvSpPr txBox="1"/>
          <p:nvPr/>
        </p:nvSpPr>
        <p:spPr>
          <a:xfrm>
            <a:off x="1732466" y="8965622"/>
            <a:ext cx="9539868" cy="5080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p>
            <a:pPr lvl="2" indent="0" defTabSz="460800">
              <a:defRPr sz="2900">
                <a:solidFill>
                  <a:srgbClr val="FFFFFF"/>
                </a:solidFill>
                <a:latin typeface="+mn-lt"/>
                <a:ea typeface="+mn-ea"/>
                <a:cs typeface="+mn-cs"/>
                <a:sym typeface="Gill Sans"/>
              </a:defRPr>
            </a:pPr>
            <a:r>
              <a:rPr i="1"/>
              <a:t>I</a:t>
            </a:r>
            <a:r>
              <a:rPr i="1"/>
              <a:t>l le créa à l'image de Dieu, il les créa mâle et femelle </a:t>
            </a:r>
            <a:r>
              <a:t>(Gen 1.26)</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50">
        <p15:prstTrans prst="peelOff" invX="1"/>
      </p:transition>
    </mc:Choice>
    <mc:Choice xmlns:p14="http://schemas.microsoft.com/office/powerpoint/2010/main" Requires="p14">
      <p:transition spd="slow" advClick="1" p14:dur="1250">
        <p: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1" name="Eclairages"/>
          <p:cNvSpPr txBox="1"/>
          <p:nvPr>
            <p:ph type="title"/>
          </p:nvPr>
        </p:nvSpPr>
        <p:spPr>
          <a:xfrm>
            <a:off x="3155950" y="1269111"/>
            <a:ext cx="6692900" cy="2438401"/>
          </a:xfrm>
          <a:prstGeom prst="rect">
            <a:avLst/>
          </a:prstGeom>
        </p:spPr>
        <p:txBody>
          <a:bodyPr/>
          <a:lstStyle/>
          <a:p>
            <a:pPr/>
            <a:r>
              <a:t>Eclairages</a:t>
            </a:r>
          </a:p>
        </p:txBody>
      </p:sp>
      <p:sp>
        <p:nvSpPr>
          <p:cNvPr id="432" name="Différence de constitution : la nature plus délicate de la femme (1Pi 3. 7). Quelle est cette particularité ?…"/>
          <p:cNvSpPr txBox="1"/>
          <p:nvPr>
            <p:ph type="body" idx="1"/>
          </p:nvPr>
        </p:nvSpPr>
        <p:spPr>
          <a:xfrm>
            <a:off x="989547" y="3045601"/>
            <a:ext cx="11025706" cy="6591301"/>
          </a:xfrm>
          <a:prstGeom prst="rect">
            <a:avLst/>
          </a:prstGeom>
        </p:spPr>
        <p:txBody>
          <a:bodyPr/>
          <a:lstStyle/>
          <a:p>
            <a:pPr marL="383540" marR="130047" indent="-342900" defTabSz="1295400">
              <a:spcBef>
                <a:spcPts val="700"/>
              </a:spcBef>
              <a:buSzPct val="170000"/>
              <a:defRPr sz="2500">
                <a:uFill>
                  <a:solidFill>
                    <a:srgbClr val="606060"/>
                  </a:solidFill>
                </a:uFill>
              </a:defRPr>
            </a:pPr>
            <a:r>
              <a:rPr b="1"/>
              <a:t>Différence de constitution</a:t>
            </a:r>
            <a:r>
              <a:t> : </a:t>
            </a:r>
            <a:r>
              <a:rPr i="1"/>
              <a:t>la nature plus délicate de la femme</a:t>
            </a:r>
            <a:r>
              <a:t> (1Pi 3. 7). Quelle est cette particularité ?</a:t>
            </a:r>
          </a:p>
          <a:p>
            <a:pPr marL="383540" marR="130047" indent="-342900" defTabSz="1295400">
              <a:spcBef>
                <a:spcPts val="700"/>
              </a:spcBef>
              <a:buSzPct val="170000"/>
              <a:defRPr sz="2500">
                <a:uFill>
                  <a:solidFill>
                    <a:srgbClr val="606060"/>
                  </a:solidFill>
                </a:uFill>
              </a:defRPr>
            </a:pPr>
            <a:r>
              <a:rPr b="1"/>
              <a:t>Différence de parcours</a:t>
            </a:r>
            <a:r>
              <a:t> : </a:t>
            </a:r>
            <a:r>
              <a:rPr i="1"/>
              <a:t>Car Adam a été formé le premier, puis Ève; et Adam n'a pas été trompé, mais la femme ayant été trompée, est tombée dans la transgression; mais </a:t>
            </a:r>
            <a:r>
              <a:rPr i="1" u="sng"/>
              <a:t>elle sera sauvée en enfantant</a:t>
            </a:r>
            <a:r>
              <a:t> (1Ti 2. 14-15). Pourquoi Eve a-t-elle été trompée plutôt qu’Adam ?</a:t>
            </a:r>
          </a:p>
          <a:p>
            <a:pPr marL="383540" marR="130047" indent="-342900" defTabSz="1295400">
              <a:spcBef>
                <a:spcPts val="700"/>
              </a:spcBef>
              <a:buSzPct val="170000"/>
              <a:defRPr sz="2500">
                <a:uFill>
                  <a:solidFill>
                    <a:srgbClr val="606060"/>
                  </a:solidFill>
                </a:uFill>
              </a:defRPr>
            </a:pPr>
            <a:r>
              <a:rPr b="1"/>
              <a:t>Différence de fonction</a:t>
            </a:r>
            <a:r>
              <a:t> :  </a:t>
            </a:r>
            <a:r>
              <a:rPr i="1"/>
              <a:t>l'homme n'a pas été créé à cause de la femme, mais la femme </a:t>
            </a:r>
            <a:r>
              <a:rPr i="1" u="sng"/>
              <a:t>à cause de l’homme.</a:t>
            </a:r>
            <a:r>
              <a:t> (1Co 11. 8-11). C’est parce que l’homme est appelé à être en relation (Gen 2.18)</a:t>
            </a:r>
          </a:p>
          <a:p>
            <a:pPr marL="383540" marR="130047" indent="-342900" defTabSz="1295400">
              <a:spcBef>
                <a:spcPts val="700"/>
              </a:spcBef>
              <a:buSzPct val="170000"/>
              <a:defRPr sz="2500">
                <a:uFill>
                  <a:solidFill>
                    <a:srgbClr val="606060"/>
                  </a:solidFill>
                </a:uFill>
              </a:defRPr>
            </a:pPr>
            <a:r>
              <a:rPr b="1"/>
              <a:t>Différence d’appels</a:t>
            </a:r>
            <a:r>
              <a:t> : </a:t>
            </a:r>
            <a:r>
              <a:rPr i="1"/>
              <a:t>maris, aimez vos propres femmes... femmes, soyez soumises à vos maris…</a:t>
            </a:r>
            <a:r>
              <a:t> (Eph 5. 26). Pourquoi cette différence ?</a:t>
            </a:r>
          </a:p>
          <a:p>
            <a:pPr marL="383540" marR="130047" indent="-342900" defTabSz="1295400">
              <a:spcBef>
                <a:spcPts val="700"/>
              </a:spcBef>
              <a:buSzPct val="170000"/>
              <a:defRPr sz="2500">
                <a:uFill>
                  <a:solidFill>
                    <a:srgbClr val="606060"/>
                  </a:solidFill>
                </a:uFill>
              </a:defRPr>
            </a:pPr>
            <a:r>
              <a:rPr b="1"/>
              <a:t>Même valeur</a:t>
            </a:r>
            <a:r>
              <a:t> : … </a:t>
            </a:r>
            <a:r>
              <a:rPr i="1"/>
              <a:t>Toutefois ni la femme n'est sans l'homme, ni l'homme sans la femme, dans le Seigneur; car comme la femme procède de l'homme, ainsi aussi l'homme est par la femme; mais toutes choses procèdent de Dieu.</a:t>
            </a:r>
            <a:r>
              <a:t> (1Co 11. 8-11)</a:t>
            </a:r>
          </a:p>
        </p:txBody>
      </p:sp>
      <p:pic>
        <p:nvPicPr>
          <p:cNvPr id="433" name="vis a vis.png" descr="vis a vis.png"/>
          <p:cNvPicPr>
            <a:picLocks noChangeAspect="0"/>
          </p:cNvPicPr>
          <p:nvPr/>
        </p:nvPicPr>
        <p:blipFill>
          <a:blip r:embed="rId2">
            <a:extLst/>
          </a:blip>
          <a:stretch>
            <a:fillRect/>
          </a:stretch>
        </p:blipFill>
        <p:spPr>
          <a:xfrm>
            <a:off x="11965" y="8564"/>
            <a:ext cx="4289779" cy="3158632"/>
          </a:xfrm>
          <a:prstGeom prst="rect">
            <a:avLst/>
          </a:prstGeom>
          <a:ln w="12700">
            <a:miter lim="400000"/>
          </a:ln>
        </p:spPr>
      </p:pic>
      <p:sp>
        <p:nvSpPr>
          <p:cNvPr id="434" name="Relation/Action"/>
          <p:cNvSpPr txBox="1"/>
          <p:nvPr/>
        </p:nvSpPr>
        <p:spPr>
          <a:xfrm>
            <a:off x="506425" y="2362322"/>
            <a:ext cx="3300860" cy="6604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84200">
              <a:defRPr sz="4000">
                <a:solidFill>
                  <a:schemeClr val="accent5">
                    <a:hueOff val="100859"/>
                    <a:satOff val="-13629"/>
                    <a:lumOff val="23879"/>
                  </a:schemeClr>
                </a:solidFill>
                <a:latin typeface="+mn-lt"/>
                <a:ea typeface="+mn-ea"/>
                <a:cs typeface="+mn-cs"/>
                <a:sym typeface="Gill Sans"/>
              </a:defRPr>
            </a:lvl1pPr>
          </a:lstStyle>
          <a:p>
            <a:pPr/>
            <a:r>
              <a:t>Relation/Action</a:t>
            </a:r>
          </a:p>
        </p:txBody>
      </p:sp>
      <p:sp>
        <p:nvSpPr>
          <p:cNvPr id="435"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chemeClr val="accent5">
                    <a:hueOff val="100859"/>
                    <a:satOff val="-13629"/>
                    <a:lumOff val="23879"/>
                  </a:schemeClr>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3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43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43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43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432" grpId="1"/>
    </p:bld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7" name="Le Cantique des Cantiques"/>
          <p:cNvSpPr txBox="1"/>
          <p:nvPr>
            <p:ph type="title"/>
          </p:nvPr>
        </p:nvSpPr>
        <p:spPr>
          <a:xfrm>
            <a:off x="1415303" y="1298654"/>
            <a:ext cx="7975601" cy="2438401"/>
          </a:xfrm>
          <a:prstGeom prst="rect">
            <a:avLst/>
          </a:prstGeom>
        </p:spPr>
        <p:txBody>
          <a:bodyPr/>
          <a:lstStyle/>
          <a:p>
            <a:pPr/>
            <a:r>
              <a:t>Le Cantique des Cantiques</a:t>
            </a:r>
          </a:p>
        </p:txBody>
      </p:sp>
      <p:sp>
        <p:nvSpPr>
          <p:cNvPr id="438" name="Le bien-aimé regarde, agit :…"/>
          <p:cNvSpPr txBox="1"/>
          <p:nvPr>
            <p:ph type="body" sz="half" idx="1"/>
          </p:nvPr>
        </p:nvSpPr>
        <p:spPr>
          <a:xfrm>
            <a:off x="-165100" y="4483100"/>
            <a:ext cx="5524500" cy="4762500"/>
          </a:xfrm>
          <a:prstGeom prst="rect">
            <a:avLst/>
          </a:prstGeom>
        </p:spPr>
        <p:txBody>
          <a:bodyPr anchor="t"/>
          <a:lstStyle/>
          <a:p>
            <a:pPr marL="482600" marR="130047" indent="-482600" algn="r" defTabSz="1295400">
              <a:spcBef>
                <a:spcPts val="700"/>
              </a:spcBef>
              <a:buSzTx/>
              <a:buNone/>
              <a:tabLst>
                <a:tab pos="533400" algn="l"/>
                <a:tab pos="1346200" algn="l"/>
              </a:tabLst>
              <a:defRPr spc="-45" sz="2300">
                <a:uFill>
                  <a:solidFill>
                    <a:srgbClr val="606060"/>
                  </a:solidFill>
                </a:uFill>
              </a:defRPr>
            </a:pPr>
            <a:r>
              <a:rPr b="1"/>
              <a:t>Le bien-aimé regarde, agit :</a:t>
            </a:r>
          </a:p>
          <a:p>
            <a:pPr marL="0" marR="130047" indent="0" algn="r" defTabSz="1295400">
              <a:lnSpc>
                <a:spcPct val="80000"/>
              </a:lnSpc>
              <a:spcBef>
                <a:spcPts val="700"/>
              </a:spcBef>
              <a:buSzTx/>
              <a:buNone/>
              <a:defRPr spc="-45" sz="2300">
                <a:uFill>
                  <a:solidFill>
                    <a:srgbClr val="606060"/>
                  </a:solidFill>
                </a:uFill>
              </a:defRPr>
            </a:pPr>
            <a:r>
              <a:rPr i="1"/>
              <a:t>Sors sur les traces du troupeau</a:t>
            </a:r>
            <a:r>
              <a:t> (1. 8)</a:t>
            </a:r>
          </a:p>
          <a:p>
            <a:pPr marL="0" marR="130047" indent="0" algn="r" defTabSz="1295400">
              <a:lnSpc>
                <a:spcPct val="80000"/>
              </a:lnSpc>
              <a:spcBef>
                <a:spcPts val="700"/>
              </a:spcBef>
              <a:buSzTx/>
              <a:buNone/>
              <a:defRPr spc="-45" sz="2300">
                <a:uFill>
                  <a:solidFill>
                    <a:srgbClr val="606060"/>
                  </a:solidFill>
                </a:uFill>
              </a:defRPr>
            </a:pPr>
            <a:r>
              <a:rPr i="1"/>
              <a:t>Je te compare à une jument </a:t>
            </a:r>
            <a:r>
              <a:t>(1. 9)</a:t>
            </a:r>
          </a:p>
          <a:p>
            <a:pPr marL="0" marR="130047" indent="0" algn="r" defTabSz="1295400">
              <a:lnSpc>
                <a:spcPct val="80000"/>
              </a:lnSpc>
              <a:spcBef>
                <a:spcPts val="700"/>
              </a:spcBef>
              <a:buSzTx/>
              <a:buNone/>
              <a:defRPr spc="-45" sz="2300">
                <a:uFill>
                  <a:solidFill>
                    <a:srgbClr val="606060"/>
                  </a:solidFill>
                </a:uFill>
              </a:defRPr>
            </a:pPr>
            <a:r>
              <a:rPr i="1"/>
              <a:t>Tu es belle… tes yeux</a:t>
            </a:r>
            <a:r>
              <a:t> (1. 15; 4. 1; 6. 4; 7. 6)</a:t>
            </a:r>
          </a:p>
          <a:p>
            <a:pPr marL="0" marR="130047" indent="0" algn="r" defTabSz="1295400">
              <a:lnSpc>
                <a:spcPct val="80000"/>
              </a:lnSpc>
              <a:spcBef>
                <a:spcPts val="700"/>
              </a:spcBef>
              <a:buSzTx/>
              <a:buNone/>
              <a:defRPr spc="-45" sz="2300">
                <a:uFill>
                  <a:solidFill>
                    <a:srgbClr val="606060"/>
                  </a:solidFill>
                </a:uFill>
              </a:defRPr>
            </a:pPr>
            <a:r>
              <a:rPr i="1"/>
              <a:t>Tu m’as ravi le cœur par l’un de tes yeux </a:t>
            </a:r>
            <a:r>
              <a:t>(4. 9)</a:t>
            </a:r>
          </a:p>
          <a:p>
            <a:pPr marL="0" marR="130047" indent="0" algn="r" defTabSz="1295400">
              <a:lnSpc>
                <a:spcPct val="80000"/>
              </a:lnSpc>
              <a:spcBef>
                <a:spcPts val="700"/>
              </a:spcBef>
              <a:buSzTx/>
              <a:buNone/>
              <a:defRPr spc="-45" sz="2300">
                <a:uFill>
                  <a:solidFill>
                    <a:srgbClr val="606060"/>
                  </a:solidFill>
                </a:uFill>
              </a:defRPr>
            </a:pPr>
            <a:r>
              <a:rPr i="1"/>
              <a:t>Tes yeux me troublent </a:t>
            </a:r>
            <a:r>
              <a:t>(6. 5)</a:t>
            </a:r>
          </a:p>
          <a:p>
            <a:pPr marL="0" marR="130047" indent="0" algn="r" defTabSz="1295400">
              <a:lnSpc>
                <a:spcPct val="80000"/>
              </a:lnSpc>
              <a:spcBef>
                <a:spcPts val="700"/>
              </a:spcBef>
              <a:buSzTx/>
              <a:buNone/>
              <a:defRPr spc="-45" sz="2300">
                <a:uFill>
                  <a:solidFill>
                    <a:srgbClr val="606060"/>
                  </a:solidFill>
                </a:uFill>
              </a:defRPr>
            </a:pPr>
            <a:r>
              <a:rPr i="1"/>
              <a:t>Ma colombe, ma parfaite, est unique</a:t>
            </a:r>
            <a:r>
              <a:t> (6. 9)</a:t>
            </a:r>
          </a:p>
          <a:p>
            <a:pPr marL="0" marR="130047" indent="0" algn="r" defTabSz="1295400">
              <a:lnSpc>
                <a:spcPct val="80000"/>
              </a:lnSpc>
              <a:spcBef>
                <a:spcPts val="700"/>
              </a:spcBef>
              <a:buSzTx/>
              <a:buNone/>
              <a:defRPr spc="-45" sz="2300">
                <a:uFill>
                  <a:solidFill>
                    <a:srgbClr val="606060"/>
                  </a:solidFill>
                </a:uFill>
              </a:defRPr>
            </a:pPr>
            <a:r>
              <a:rPr i="1"/>
              <a:t>Un roi est enchaîné par tes boucles</a:t>
            </a:r>
            <a:r>
              <a:t> (7. 5)</a:t>
            </a:r>
          </a:p>
          <a:p>
            <a:pPr marL="0" marR="130047" indent="0" algn="r" defTabSz="1295400">
              <a:lnSpc>
                <a:spcPct val="80000"/>
              </a:lnSpc>
              <a:spcBef>
                <a:spcPts val="700"/>
              </a:spcBef>
              <a:buSzTx/>
              <a:buNone/>
              <a:defRPr spc="-45" sz="2300">
                <a:uFill>
                  <a:solidFill>
                    <a:srgbClr val="606060"/>
                  </a:solidFill>
                </a:uFill>
              </a:defRPr>
            </a:pPr>
            <a:r>
              <a:rPr i="1"/>
              <a:t>Je monterai sur le palmier</a:t>
            </a:r>
            <a:r>
              <a:t> (7. 8)</a:t>
            </a:r>
          </a:p>
          <a:p>
            <a:pPr marL="0" marR="130047" indent="0" algn="r" defTabSz="1295400">
              <a:lnSpc>
                <a:spcPct val="80000"/>
              </a:lnSpc>
              <a:spcBef>
                <a:spcPts val="700"/>
              </a:spcBef>
              <a:buSzTx/>
              <a:buNone/>
              <a:defRPr spc="-45" sz="2300">
                <a:uFill>
                  <a:solidFill>
                    <a:srgbClr val="606060"/>
                  </a:solidFill>
                </a:uFill>
              </a:defRPr>
            </a:pPr>
            <a:r>
              <a:rPr i="1"/>
              <a:t>Je t’ai réveillée sous le pommier</a:t>
            </a:r>
            <a:r>
              <a:t> (8. 5)</a:t>
            </a:r>
          </a:p>
        </p:txBody>
      </p:sp>
      <p:sp>
        <p:nvSpPr>
          <p:cNvPr id="439" name="La bien-aimée entend, attend :…"/>
          <p:cNvSpPr txBox="1"/>
          <p:nvPr/>
        </p:nvSpPr>
        <p:spPr>
          <a:xfrm>
            <a:off x="6756400" y="4483100"/>
            <a:ext cx="6489700" cy="4038600"/>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5479" marR="57799" indent="-487680" defTabSz="1295400">
              <a:lnSpc>
                <a:spcPct val="120000"/>
              </a:lnSpc>
              <a:tabLst>
                <a:tab pos="546100" algn="l"/>
                <a:tab pos="1358900" algn="l"/>
              </a:tabLst>
              <a:defRPr sz="2300">
                <a:solidFill>
                  <a:srgbClr val="FFFFFF"/>
                </a:solidFill>
                <a:uFill>
                  <a:solidFill>
                    <a:srgbClr val="606060"/>
                  </a:solidFill>
                </a:uFill>
                <a:latin typeface="+mn-lt"/>
                <a:ea typeface="+mn-ea"/>
                <a:cs typeface="+mn-cs"/>
                <a:sym typeface="Gill Sans"/>
              </a:defRPr>
            </a:pPr>
            <a:r>
              <a:rPr b="1"/>
              <a:t>La bien-aimée entend, attend :</a:t>
            </a:r>
          </a:p>
          <a:p>
            <a:pPr marL="545479" marR="57799" indent="-487680" defTabSz="1295400">
              <a:lnSpc>
                <a:spcPct val="120000"/>
              </a:lnSpc>
              <a:defRPr sz="2300">
                <a:solidFill>
                  <a:srgbClr val="FFFFFF"/>
                </a:solidFill>
                <a:uFill>
                  <a:solidFill>
                    <a:srgbClr val="606060"/>
                  </a:solidFill>
                </a:uFill>
                <a:latin typeface="+mn-lt"/>
                <a:ea typeface="+mn-ea"/>
                <a:cs typeface="+mn-cs"/>
                <a:sym typeface="Gill Sans"/>
              </a:defRPr>
            </a:pPr>
            <a:r>
              <a:t>	</a:t>
            </a:r>
            <a:r>
              <a:rPr i="1"/>
              <a:t>Un bouquet de myrrhe</a:t>
            </a:r>
            <a:r>
              <a:t> (1. 13)…</a:t>
            </a:r>
          </a:p>
          <a:p>
            <a:pPr marL="545479" marR="57799" indent="-487680" defTabSz="1295400">
              <a:lnSpc>
                <a:spcPct val="110000"/>
              </a:lnSpc>
              <a:defRPr sz="2300">
                <a:solidFill>
                  <a:srgbClr val="FFFFFF"/>
                </a:solidFill>
                <a:uFill>
                  <a:solidFill>
                    <a:srgbClr val="606060"/>
                  </a:solidFill>
                </a:uFill>
                <a:latin typeface="+mn-lt"/>
                <a:ea typeface="+mn-ea"/>
                <a:cs typeface="+mn-cs"/>
                <a:sym typeface="Gill Sans"/>
              </a:defRPr>
            </a:pPr>
            <a:r>
              <a:t>	</a:t>
            </a:r>
            <a:r>
              <a:rPr i="1"/>
              <a:t>Tu es beau… nos maisons</a:t>
            </a:r>
            <a:r>
              <a:t> (1. 16)</a:t>
            </a:r>
          </a:p>
          <a:p>
            <a:pPr marL="545479" marR="57799" indent="-487680" defTabSz="1295400">
              <a:lnSpc>
                <a:spcPct val="110000"/>
              </a:lnSpc>
              <a:defRPr sz="2300">
                <a:solidFill>
                  <a:srgbClr val="FFFFFF"/>
                </a:solidFill>
                <a:uFill>
                  <a:solidFill>
                    <a:srgbClr val="606060"/>
                  </a:solidFill>
                </a:uFill>
                <a:latin typeface="+mn-lt"/>
                <a:ea typeface="+mn-ea"/>
                <a:cs typeface="+mn-cs"/>
                <a:sym typeface="Gill Sans"/>
              </a:defRPr>
            </a:pPr>
            <a:r>
              <a:t>	</a:t>
            </a:r>
            <a:r>
              <a:rPr i="1"/>
              <a:t>Il m’a fait entrer dans la maison du vin</a:t>
            </a:r>
            <a:r>
              <a:t> (2. 4)</a:t>
            </a:r>
          </a:p>
          <a:p>
            <a:pPr marL="545479" marR="57799" indent="-487680" defTabSz="1295400">
              <a:lnSpc>
                <a:spcPct val="110000"/>
              </a:lnSpc>
              <a:defRPr sz="2300">
                <a:solidFill>
                  <a:srgbClr val="FFFFFF"/>
                </a:solidFill>
                <a:uFill>
                  <a:solidFill>
                    <a:srgbClr val="606060"/>
                  </a:solidFill>
                </a:uFill>
                <a:latin typeface="+mn-lt"/>
                <a:ea typeface="+mn-ea"/>
                <a:cs typeface="+mn-cs"/>
                <a:sym typeface="Gill Sans"/>
              </a:defRPr>
            </a:pPr>
            <a:r>
              <a:t>	</a:t>
            </a:r>
            <a:r>
              <a:rPr i="1"/>
              <a:t>Sa bannière sur moi, c’est l’amour</a:t>
            </a:r>
            <a:r>
              <a:t> (2. 4)</a:t>
            </a:r>
          </a:p>
          <a:p>
            <a:pPr marL="545479" marR="57799" indent="-487680" defTabSz="1295400">
              <a:lnSpc>
                <a:spcPct val="110000"/>
              </a:lnSpc>
              <a:defRPr sz="2300">
                <a:solidFill>
                  <a:srgbClr val="FFFFFF"/>
                </a:solidFill>
                <a:uFill>
                  <a:solidFill>
                    <a:srgbClr val="606060"/>
                  </a:solidFill>
                </a:uFill>
                <a:latin typeface="+mn-lt"/>
                <a:ea typeface="+mn-ea"/>
                <a:cs typeface="+mn-cs"/>
                <a:sym typeface="Gill Sans"/>
              </a:defRPr>
            </a:pPr>
            <a:r>
              <a:t>	</a:t>
            </a:r>
            <a:r>
              <a:rPr i="1"/>
              <a:t>Je suis malade d’amour</a:t>
            </a:r>
            <a:r>
              <a:t> (2. 5)</a:t>
            </a:r>
          </a:p>
          <a:p>
            <a:pPr marL="545479" marR="57799" indent="-487680" defTabSz="1295400">
              <a:lnSpc>
                <a:spcPct val="110000"/>
              </a:lnSpc>
              <a:defRPr sz="2300">
                <a:solidFill>
                  <a:srgbClr val="FFFFFF"/>
                </a:solidFill>
                <a:uFill>
                  <a:solidFill>
                    <a:srgbClr val="606060"/>
                  </a:solidFill>
                </a:uFill>
                <a:latin typeface="+mn-lt"/>
                <a:ea typeface="+mn-ea"/>
                <a:cs typeface="+mn-cs"/>
                <a:sym typeface="Gill Sans"/>
              </a:defRPr>
            </a:pPr>
            <a:r>
              <a:t>	</a:t>
            </a:r>
            <a:r>
              <a:rPr i="1"/>
              <a:t>La voix de mon bien-aimé</a:t>
            </a:r>
            <a:r>
              <a:t> (2. 8)</a:t>
            </a:r>
          </a:p>
          <a:p>
            <a:pPr marL="545479" marR="57799" indent="-487680" defTabSz="1295400">
              <a:lnSpc>
                <a:spcPct val="110000"/>
              </a:lnSpc>
              <a:defRPr sz="2300">
                <a:solidFill>
                  <a:srgbClr val="FFFFFF"/>
                </a:solidFill>
                <a:uFill>
                  <a:solidFill>
                    <a:srgbClr val="606060"/>
                  </a:solidFill>
                </a:uFill>
                <a:latin typeface="+mn-lt"/>
                <a:ea typeface="+mn-ea"/>
                <a:cs typeface="+mn-cs"/>
                <a:sym typeface="Gill Sans"/>
              </a:defRPr>
            </a:pPr>
            <a:r>
              <a:rPr i="1"/>
              <a:t>	Que mon bien-aimé vienne</a:t>
            </a:r>
            <a:r>
              <a:t> (4. 16)</a:t>
            </a:r>
          </a:p>
          <a:p>
            <a:pPr marL="545479" marR="57799" indent="-487680" defTabSz="1295400">
              <a:lnSpc>
                <a:spcPct val="110000"/>
              </a:lnSpc>
              <a:defRPr sz="2300">
                <a:solidFill>
                  <a:srgbClr val="FFFFFF"/>
                </a:solidFill>
                <a:uFill>
                  <a:solidFill>
                    <a:srgbClr val="606060"/>
                  </a:solidFill>
                </a:uFill>
                <a:latin typeface="+mn-lt"/>
                <a:ea typeface="+mn-ea"/>
                <a:cs typeface="+mn-cs"/>
                <a:sym typeface="Gill Sans"/>
              </a:defRPr>
            </a:pPr>
            <a:r>
              <a:t>	</a:t>
            </a:r>
            <a:r>
              <a:rPr i="1"/>
              <a:t>Toute sa personne est désirable </a:t>
            </a:r>
            <a:r>
              <a:t>(5. 16)</a:t>
            </a:r>
          </a:p>
          <a:p>
            <a:pPr marL="545479" marR="57799" indent="-487680" defTabSz="1295400">
              <a:lnSpc>
                <a:spcPct val="110000"/>
              </a:lnSpc>
              <a:defRPr sz="2300">
                <a:solidFill>
                  <a:srgbClr val="FFFFFF"/>
                </a:solidFill>
                <a:uFill>
                  <a:solidFill>
                    <a:srgbClr val="606060"/>
                  </a:solidFill>
                </a:uFill>
                <a:latin typeface="+mn-lt"/>
                <a:ea typeface="+mn-ea"/>
                <a:cs typeface="+mn-cs"/>
                <a:sym typeface="Gill Sans"/>
              </a:defRPr>
            </a:pPr>
            <a:r>
              <a:t>	</a:t>
            </a:r>
            <a:r>
              <a:rPr i="1"/>
              <a:t>Tu m’instruirais</a:t>
            </a:r>
            <a:r>
              <a:t> (8. 2)</a:t>
            </a:r>
          </a:p>
          <a:p>
            <a:pPr marL="545479" marR="57799" indent="-487680" defTabSz="1295400">
              <a:lnSpc>
                <a:spcPct val="110000"/>
              </a:lnSpc>
              <a:defRPr sz="2300">
                <a:solidFill>
                  <a:srgbClr val="FFFFFF"/>
                </a:solidFill>
                <a:uFill>
                  <a:solidFill>
                    <a:srgbClr val="606060"/>
                  </a:solidFill>
                </a:uFill>
                <a:latin typeface="+mn-lt"/>
                <a:ea typeface="+mn-ea"/>
                <a:cs typeface="+mn-cs"/>
                <a:sym typeface="Gill Sans"/>
              </a:defRPr>
            </a:pPr>
            <a:r>
              <a:t>	</a:t>
            </a:r>
            <a:r>
              <a:rPr i="1"/>
              <a:t>Mets-moi comme un cachet sur ton cœur</a:t>
            </a:r>
            <a:r>
              <a:t> (8. 6)</a:t>
            </a:r>
          </a:p>
        </p:txBody>
      </p:sp>
      <p:grpSp>
        <p:nvGrpSpPr>
          <p:cNvPr id="443" name="Grouper"/>
          <p:cNvGrpSpPr/>
          <p:nvPr/>
        </p:nvGrpSpPr>
        <p:grpSpPr>
          <a:xfrm>
            <a:off x="224925" y="216847"/>
            <a:ext cx="889502" cy="1431388"/>
            <a:chOff x="0" y="0"/>
            <a:chExt cx="889501" cy="1431387"/>
          </a:xfrm>
        </p:grpSpPr>
        <p:sp>
          <p:nvSpPr>
            <p:cNvPr id="440"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41"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442"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grpSp>
        <p:nvGrpSpPr>
          <p:cNvPr id="446" name="Grouper"/>
          <p:cNvGrpSpPr/>
          <p:nvPr/>
        </p:nvGrpSpPr>
        <p:grpSpPr>
          <a:xfrm>
            <a:off x="1137836" y="429034"/>
            <a:ext cx="939801" cy="1104901"/>
            <a:chOff x="0" y="0"/>
            <a:chExt cx="939800" cy="1104900"/>
          </a:xfrm>
        </p:grpSpPr>
        <p:sp>
          <p:nvSpPr>
            <p:cNvPr id="444"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45"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sp>
        <p:nvSpPr>
          <p:cNvPr id="447"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chemeClr val="accent5">
                    <a:hueOff val="100859"/>
                    <a:satOff val="-13629"/>
                    <a:lumOff val="23879"/>
                  </a:schemeClr>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4="http://schemas.microsoft.com/office/powerpoint/2010/main" Requires="p14">
      <p:transition spd="slow" advClick="1" p14:dur="2000">
        <p14:flip dir="r"/>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9" name="Les Proverbes"/>
          <p:cNvSpPr txBox="1"/>
          <p:nvPr>
            <p:ph type="title"/>
          </p:nvPr>
        </p:nvSpPr>
        <p:spPr>
          <a:xfrm>
            <a:off x="1086795" y="1552336"/>
            <a:ext cx="8870033" cy="2438401"/>
          </a:xfrm>
          <a:prstGeom prst="rect">
            <a:avLst/>
          </a:prstGeom>
        </p:spPr>
        <p:txBody>
          <a:bodyPr/>
          <a:lstStyle/>
          <a:p>
            <a:pPr/>
            <a:r>
              <a:t>Les Proverbes</a:t>
            </a:r>
          </a:p>
        </p:txBody>
      </p:sp>
      <p:sp>
        <p:nvSpPr>
          <p:cNvPr id="450" name="Le masculin et son rapport au travail…"/>
          <p:cNvSpPr txBox="1"/>
          <p:nvPr>
            <p:ph type="body" sz="half" idx="1"/>
          </p:nvPr>
        </p:nvSpPr>
        <p:spPr>
          <a:xfrm>
            <a:off x="60416" y="4107238"/>
            <a:ext cx="5524501" cy="4762501"/>
          </a:xfrm>
          <a:prstGeom prst="rect">
            <a:avLst/>
          </a:prstGeom>
        </p:spPr>
        <p:txBody>
          <a:bodyPr anchor="t"/>
          <a:lstStyle/>
          <a:p>
            <a:pPr marL="482600" marR="130047" indent="-482600" algn="r" defTabSz="1295400">
              <a:spcBef>
                <a:spcPts val="700"/>
              </a:spcBef>
              <a:buSzTx/>
              <a:buNone/>
              <a:tabLst>
                <a:tab pos="533400" algn="l"/>
                <a:tab pos="1346200" algn="l"/>
              </a:tabLst>
              <a:defRPr spc="-45" sz="2300">
                <a:uFill>
                  <a:solidFill>
                    <a:srgbClr val="606060"/>
                  </a:solidFill>
                </a:uFill>
              </a:defRPr>
            </a:pPr>
            <a:r>
              <a:rPr b="1"/>
              <a:t>Le masculin et son rapport au travail</a:t>
            </a:r>
          </a:p>
          <a:p>
            <a:pPr marL="0" marR="130047" indent="0" algn="r" defTabSz="1295400">
              <a:lnSpc>
                <a:spcPct val="80000"/>
              </a:lnSpc>
              <a:spcBef>
                <a:spcPts val="700"/>
              </a:spcBef>
              <a:buSzTx/>
              <a:buNone/>
              <a:defRPr spc="-45" sz="2300">
                <a:uFill>
                  <a:solidFill>
                    <a:srgbClr val="606060"/>
                  </a:solidFill>
                </a:uFill>
              </a:defRPr>
            </a:pPr>
            <a:r>
              <a:rPr i="1"/>
              <a:t>La porte tourne sur ses gonds, et le </a:t>
            </a:r>
            <a:r>
              <a:rPr i="1" u="sng"/>
              <a:t>paresseux </a:t>
            </a:r>
            <a:r>
              <a:rPr i="1"/>
              <a:t>sur son lit.</a:t>
            </a:r>
            <a:r>
              <a:t> (Pr 26. 14)</a:t>
            </a:r>
          </a:p>
          <a:p>
            <a:pPr marL="0" marR="130047" indent="0" algn="r" defTabSz="1295400">
              <a:lnSpc>
                <a:spcPct val="80000"/>
              </a:lnSpc>
              <a:spcBef>
                <a:spcPts val="700"/>
              </a:spcBef>
              <a:buSzTx/>
              <a:buNone/>
              <a:defRPr spc="-45" sz="2300">
                <a:uFill>
                  <a:solidFill>
                    <a:srgbClr val="606060"/>
                  </a:solidFill>
                </a:uFill>
              </a:defRPr>
            </a:pPr>
            <a:r>
              <a:rPr i="1"/>
              <a:t>Ne porte pas envie à un </a:t>
            </a:r>
            <a:r>
              <a:rPr i="1" u="sng"/>
              <a:t>homme violent</a:t>
            </a:r>
            <a:r>
              <a:rPr i="1"/>
              <a:t>, et ne choisis aucune de ses voies </a:t>
            </a:r>
            <a:r>
              <a:t>(Pr 3. 31)</a:t>
            </a:r>
          </a:p>
          <a:p>
            <a:pPr marL="0" marR="130047" indent="0" algn="r" defTabSz="1295400">
              <a:lnSpc>
                <a:spcPct val="80000"/>
              </a:lnSpc>
              <a:spcBef>
                <a:spcPts val="700"/>
              </a:spcBef>
              <a:buSzTx/>
              <a:buNone/>
              <a:defRPr spc="-45" sz="2300">
                <a:uFill>
                  <a:solidFill>
                    <a:srgbClr val="606060"/>
                  </a:solidFill>
                </a:uFill>
              </a:defRPr>
            </a:pPr>
            <a:r>
              <a:rPr i="1"/>
              <a:t>L'homme violent excite la querelle, mais celui qui est lent à la colère apaise la dispute.</a:t>
            </a:r>
            <a:r>
              <a:t> </a:t>
            </a:r>
          </a:p>
          <a:p>
            <a:pPr marL="0" marR="130047" indent="0" algn="r" defTabSz="1295400">
              <a:lnSpc>
                <a:spcPct val="80000"/>
              </a:lnSpc>
              <a:spcBef>
                <a:spcPts val="0"/>
              </a:spcBef>
              <a:buSzTx/>
              <a:buNone/>
              <a:defRPr spc="-45" sz="2300">
                <a:uFill>
                  <a:solidFill>
                    <a:srgbClr val="606060"/>
                  </a:solidFill>
                </a:uFill>
              </a:defRPr>
            </a:pPr>
            <a:r>
              <a:t>(Pr 15.18)</a:t>
            </a:r>
          </a:p>
          <a:p>
            <a:pPr marL="0" marR="130047" indent="0" algn="r" defTabSz="1295400">
              <a:lnSpc>
                <a:spcPct val="80000"/>
              </a:lnSpc>
              <a:spcBef>
                <a:spcPts val="700"/>
              </a:spcBef>
              <a:buSzTx/>
              <a:buNone/>
              <a:defRPr spc="-45" sz="2300">
                <a:uFill>
                  <a:solidFill>
                    <a:srgbClr val="606060"/>
                  </a:solidFill>
                </a:uFill>
              </a:defRPr>
            </a:pPr>
            <a:r>
              <a:rPr i="1"/>
              <a:t>L'homme violent entraîne son compagnon et le fait marcher dans une voie qui n'est pas bonne</a:t>
            </a:r>
            <a:r>
              <a:t> (Pr 16.29)</a:t>
            </a:r>
          </a:p>
          <a:p>
            <a:pPr marL="0" marR="130047" indent="0" algn="r" defTabSz="1295400">
              <a:lnSpc>
                <a:spcPct val="80000"/>
              </a:lnSpc>
              <a:spcBef>
                <a:spcPts val="700"/>
              </a:spcBef>
              <a:buSzTx/>
              <a:buNone/>
              <a:defRPr spc="-45" sz="2300">
                <a:uFill>
                  <a:solidFill>
                    <a:srgbClr val="606060"/>
                  </a:solidFill>
                </a:uFill>
              </a:defRPr>
            </a:pPr>
            <a:r>
              <a:rPr i="1"/>
              <a:t>L'homme prompt à la colère agit follement, et l'homme qui fait des machinations est haï </a:t>
            </a:r>
            <a:endParaRPr i="1"/>
          </a:p>
          <a:p>
            <a:pPr marL="0" marR="130047" indent="0" algn="r" defTabSz="1295400">
              <a:lnSpc>
                <a:spcPct val="80000"/>
              </a:lnSpc>
              <a:spcBef>
                <a:spcPts val="0"/>
              </a:spcBef>
              <a:buSzTx/>
              <a:buNone/>
              <a:defRPr spc="-45" sz="2300">
                <a:uFill>
                  <a:solidFill>
                    <a:srgbClr val="606060"/>
                  </a:solidFill>
                </a:uFill>
              </a:defRPr>
            </a:pPr>
            <a:r>
              <a:t>(Pr 14. 17)</a:t>
            </a:r>
          </a:p>
        </p:txBody>
      </p:sp>
      <p:sp>
        <p:nvSpPr>
          <p:cNvPr id="451" name="Le féminin et son rapport aux personnes…"/>
          <p:cNvSpPr txBox="1"/>
          <p:nvPr/>
        </p:nvSpPr>
        <p:spPr>
          <a:xfrm>
            <a:off x="5891919" y="5147121"/>
            <a:ext cx="6489701" cy="40386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p>
            <a:pPr marL="545479" marR="57799" indent="-487680" algn="r" defTabSz="1295400">
              <a:lnSpc>
                <a:spcPct val="120000"/>
              </a:lnSpc>
              <a:tabLst>
                <a:tab pos="546100" algn="l"/>
                <a:tab pos="1358900" algn="l"/>
              </a:tabLst>
              <a:defRPr sz="2300">
                <a:solidFill>
                  <a:srgbClr val="FFFFFF"/>
                </a:solidFill>
                <a:uFill>
                  <a:solidFill>
                    <a:srgbClr val="606060"/>
                  </a:solidFill>
                </a:uFill>
                <a:latin typeface="+mn-lt"/>
                <a:ea typeface="+mn-ea"/>
                <a:cs typeface="+mn-cs"/>
                <a:sym typeface="Gill Sans"/>
              </a:defRPr>
            </a:pPr>
            <a:r>
              <a:rPr b="1"/>
              <a:t>Le féminin et son rapport aux personnes</a:t>
            </a:r>
          </a:p>
          <a:p>
            <a:pPr marL="545479" marR="57799" indent="-487680" algn="r" defTabSz="1295400">
              <a:lnSpc>
                <a:spcPct val="80000"/>
              </a:lnSpc>
              <a:spcBef>
                <a:spcPts val="700"/>
              </a:spcBef>
              <a:defRPr sz="2300">
                <a:solidFill>
                  <a:srgbClr val="FFFFFF"/>
                </a:solidFill>
                <a:uFill>
                  <a:solidFill>
                    <a:srgbClr val="606060"/>
                  </a:solidFill>
                </a:uFill>
                <a:latin typeface="+mn-lt"/>
                <a:ea typeface="+mn-ea"/>
                <a:cs typeface="+mn-cs"/>
                <a:sym typeface="Gill Sans"/>
              </a:defRPr>
            </a:pPr>
            <a:r>
              <a:rPr i="1"/>
              <a:t>La femme folle est bruyante, elle est sotte, il n'y a pas de connaissance en elle</a:t>
            </a:r>
            <a:r>
              <a:t> (Pr 9. 13)</a:t>
            </a:r>
          </a:p>
          <a:p>
            <a:pPr marL="545479" marR="57799" indent="-487680" algn="r" defTabSz="1295400">
              <a:lnSpc>
                <a:spcPct val="80000"/>
              </a:lnSpc>
              <a:spcBef>
                <a:spcPts val="700"/>
              </a:spcBef>
              <a:defRPr sz="2300">
                <a:solidFill>
                  <a:srgbClr val="FFFFFF"/>
                </a:solidFill>
                <a:uFill>
                  <a:solidFill>
                    <a:srgbClr val="606060"/>
                  </a:solidFill>
                </a:uFill>
                <a:latin typeface="+mn-lt"/>
                <a:ea typeface="+mn-ea"/>
                <a:cs typeface="+mn-cs"/>
                <a:sym typeface="Gill Sans"/>
              </a:defRPr>
            </a:pPr>
            <a:r>
              <a:rPr i="1"/>
              <a:t>La prostituée se tient aux embûches comme un voleur, et elle augmente le nombre de perfides parmi les hommes</a:t>
            </a:r>
            <a:r>
              <a:t> (Pr 23. 28)</a:t>
            </a:r>
          </a:p>
          <a:p>
            <a:pPr marL="545479" marR="57799" indent="-487680" algn="r" defTabSz="1295400">
              <a:lnSpc>
                <a:spcPct val="80000"/>
              </a:lnSpc>
              <a:spcBef>
                <a:spcPts val="700"/>
              </a:spcBef>
              <a:defRPr sz="2300">
                <a:solidFill>
                  <a:srgbClr val="FFFFFF"/>
                </a:solidFill>
                <a:uFill>
                  <a:solidFill>
                    <a:srgbClr val="606060"/>
                  </a:solidFill>
                </a:uFill>
                <a:latin typeface="+mn-lt"/>
                <a:ea typeface="+mn-ea"/>
                <a:cs typeface="+mn-cs"/>
                <a:sym typeface="Gill Sans"/>
              </a:defRPr>
            </a:pPr>
            <a:r>
              <a:rPr i="1"/>
              <a:t>Une gouttière continuelle en un jour de pluie et une femme querelleuse sont comparables</a:t>
            </a:r>
            <a:r>
              <a:t> (Pr 27. 15)</a:t>
            </a:r>
          </a:p>
          <a:p>
            <a:pPr marL="545479" marR="57799" indent="-487680" algn="r" defTabSz="1295400">
              <a:lnSpc>
                <a:spcPct val="80000"/>
              </a:lnSpc>
              <a:spcBef>
                <a:spcPts val="700"/>
              </a:spcBef>
              <a:defRPr sz="2300">
                <a:solidFill>
                  <a:srgbClr val="FFFFFF"/>
                </a:solidFill>
                <a:uFill>
                  <a:solidFill>
                    <a:srgbClr val="606060"/>
                  </a:solidFill>
                </a:uFill>
                <a:latin typeface="+mn-lt"/>
                <a:ea typeface="+mn-ea"/>
                <a:cs typeface="+mn-cs"/>
                <a:sym typeface="Gill Sans"/>
              </a:defRPr>
            </a:pPr>
            <a:r>
              <a:t>…</a:t>
            </a:r>
            <a:r>
              <a:rPr i="1"/>
              <a:t>le chemin de l'homme vers la jeune fille</a:t>
            </a:r>
            <a:r>
              <a:t> (Pr 30. 19)</a:t>
            </a:r>
          </a:p>
          <a:p>
            <a:pPr marL="545479" marR="57799" indent="-487680" algn="r" defTabSz="1295400">
              <a:lnSpc>
                <a:spcPct val="80000"/>
              </a:lnSpc>
              <a:spcBef>
                <a:spcPts val="700"/>
              </a:spcBef>
              <a:defRPr sz="2300">
                <a:solidFill>
                  <a:srgbClr val="FFFFFF"/>
                </a:solidFill>
                <a:uFill>
                  <a:solidFill>
                    <a:srgbClr val="606060"/>
                  </a:solidFill>
                </a:uFill>
                <a:latin typeface="+mn-lt"/>
                <a:ea typeface="+mn-ea"/>
                <a:cs typeface="+mn-cs"/>
                <a:sym typeface="Gill Sans"/>
              </a:defRPr>
            </a:pPr>
            <a:r>
              <a:rPr i="1"/>
              <a:t>Une femme vertueuse, qui la trouvera ?</a:t>
            </a:r>
            <a:r>
              <a:t> (Pr 31. 10)</a:t>
            </a:r>
          </a:p>
        </p:txBody>
      </p:sp>
      <p:sp>
        <p:nvSpPr>
          <p:cNvPr id="452" name="Relation/Action"/>
          <p:cNvSpPr txBox="1"/>
          <p:nvPr/>
        </p:nvSpPr>
        <p:spPr>
          <a:xfrm>
            <a:off x="424780" y="368300"/>
            <a:ext cx="3300860" cy="660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84200">
              <a:defRPr sz="4000">
                <a:solidFill>
                  <a:srgbClr val="FFFFFF"/>
                </a:solidFill>
                <a:latin typeface="+mn-lt"/>
                <a:ea typeface="+mn-ea"/>
                <a:cs typeface="+mn-cs"/>
                <a:sym typeface="Gill Sans"/>
              </a:defRPr>
            </a:lvl1pPr>
          </a:lstStyle>
          <a:p>
            <a:pPr/>
            <a:r>
              <a:t>Relation/Action</a:t>
            </a:r>
          </a:p>
        </p:txBody>
      </p:sp>
      <p:grpSp>
        <p:nvGrpSpPr>
          <p:cNvPr id="456" name="Grouper"/>
          <p:cNvGrpSpPr/>
          <p:nvPr/>
        </p:nvGrpSpPr>
        <p:grpSpPr>
          <a:xfrm>
            <a:off x="776188" y="943512"/>
            <a:ext cx="889502" cy="1431388"/>
            <a:chOff x="0" y="0"/>
            <a:chExt cx="889501" cy="1431387"/>
          </a:xfrm>
        </p:grpSpPr>
        <p:sp>
          <p:nvSpPr>
            <p:cNvPr id="453"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54"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455"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grpSp>
        <p:nvGrpSpPr>
          <p:cNvPr id="459" name="Grouper"/>
          <p:cNvGrpSpPr/>
          <p:nvPr/>
        </p:nvGrpSpPr>
        <p:grpSpPr>
          <a:xfrm>
            <a:off x="1689100" y="1155700"/>
            <a:ext cx="939800" cy="1104900"/>
            <a:chOff x="0" y="0"/>
            <a:chExt cx="939800" cy="1104900"/>
          </a:xfrm>
        </p:grpSpPr>
        <p:sp>
          <p:nvSpPr>
            <p:cNvPr id="457"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58"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sp>
        <p:nvSpPr>
          <p:cNvPr id="460" name="montrent particulièrement"/>
          <p:cNvSpPr txBox="1"/>
          <p:nvPr/>
        </p:nvSpPr>
        <p:spPr>
          <a:xfrm>
            <a:off x="5900397" y="3174950"/>
            <a:ext cx="4977912" cy="660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lstStyle>
            <a:lvl1pPr algn="ctr" defTabSz="584200">
              <a:defRPr i="1" sz="3600">
                <a:solidFill>
                  <a:srgbClr val="FFFFFF"/>
                </a:solidFill>
                <a:latin typeface="+mn-lt"/>
                <a:ea typeface="+mn-ea"/>
                <a:cs typeface="+mn-cs"/>
                <a:sym typeface="Gill Sans"/>
              </a:defRPr>
            </a:lvl1pPr>
          </a:lstStyle>
          <a:p>
            <a:pPr/>
            <a:r>
              <a:t>montrent particulièrement</a:t>
            </a:r>
          </a:p>
        </p:txBody>
      </p:sp>
      <p:sp>
        <p:nvSpPr>
          <p:cNvPr id="461"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chemeClr val="accent5">
                    <a:hueOff val="100859"/>
                    <a:satOff val="-13629"/>
                    <a:lumOff val="23879"/>
                  </a:schemeClr>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63" name="Ligne"/>
          <p:cNvSpPr/>
          <p:nvPr/>
        </p:nvSpPr>
        <p:spPr>
          <a:xfrm flipH="1">
            <a:off x="12420600" y="50800"/>
            <a:ext cx="438912" cy="536449"/>
          </a:xfrm>
          <a:prstGeom prst="line">
            <a:avLst/>
          </a:prstGeom>
          <a:ln w="50800">
            <a:solidFill>
              <a:srgbClr val="FFD479"/>
            </a:solidFill>
            <a:miter lim="400000"/>
            <a:headEnd type="triangle"/>
          </a:ln>
        </p:spPr>
        <p:txBody>
          <a:bodyPr lIns="50800" tIns="50800" rIns="50800" bIns="50800" anchor="ctr"/>
          <a:lstStyle/>
          <a:p>
            <a:pPr/>
          </a:p>
        </p:txBody>
      </p:sp>
      <p:sp>
        <p:nvSpPr>
          <p:cNvPr id="464" name="Sexualité"/>
          <p:cNvSpPr txBox="1"/>
          <p:nvPr>
            <p:ph type="title"/>
          </p:nvPr>
        </p:nvSpPr>
        <p:spPr>
          <a:xfrm>
            <a:off x="1803400" y="685800"/>
            <a:ext cx="9398000" cy="2438400"/>
          </a:xfrm>
          <a:prstGeom prst="rect">
            <a:avLst/>
          </a:prstGeom>
        </p:spPr>
        <p:txBody>
          <a:bodyPr/>
          <a:lstStyle/>
          <a:p>
            <a:pPr/>
            <a:r>
              <a:t>Sexualité</a:t>
            </a:r>
          </a:p>
        </p:txBody>
      </p:sp>
      <p:sp>
        <p:nvSpPr>
          <p:cNvPr id="465" name="L'homme et la femme sont &quot;coupés&quot;…"/>
          <p:cNvSpPr txBox="1"/>
          <p:nvPr>
            <p:ph type="body" idx="1"/>
          </p:nvPr>
        </p:nvSpPr>
        <p:spPr>
          <a:xfrm>
            <a:off x="825500" y="2476500"/>
            <a:ext cx="11277600" cy="6908800"/>
          </a:xfrm>
          <a:prstGeom prst="rect">
            <a:avLst/>
          </a:prstGeom>
          <a:ln w="9525">
            <a:round/>
          </a:ln>
          <a:effectLst>
            <a:outerShdw sx="100000" sy="100000" kx="0" ky="0" algn="b" rotWithShape="0" blurRad="127000" dist="76200" dir="2700000">
              <a:srgbClr val="000000">
                <a:alpha val="75000"/>
              </a:srgbClr>
            </a:outerShdw>
          </a:effectLst>
        </p:spPr>
        <p:txBody>
          <a:bodyPr lIns="0" tIns="0" rIns="0" bIns="0"/>
          <a:lstStyle/>
          <a:p>
            <a:pPr>
              <a:spcBef>
                <a:spcPts val="0"/>
              </a:spcBef>
              <a:defRPr sz="3000"/>
            </a:pPr>
            <a:r>
              <a:t>L'homme et la femme sont "coupés"</a:t>
            </a:r>
          </a:p>
          <a:p>
            <a:pPr>
              <a:spcBef>
                <a:spcPts val="0"/>
              </a:spcBef>
              <a:defRPr sz="3000"/>
            </a:pPr>
            <a:r>
              <a:t>La sexualité est une manière de se retrouver (Gen 4. 1 : </a:t>
            </a:r>
            <a:r>
              <a:rPr i="1"/>
              <a:t>Adam connut sa femme</a:t>
            </a:r>
            <a:r>
              <a:t>)</a:t>
            </a:r>
          </a:p>
          <a:p>
            <a:pPr>
              <a:spcBef>
                <a:spcPts val="0"/>
              </a:spcBef>
              <a:defRPr sz="3000"/>
            </a:pPr>
            <a:r>
              <a:t>Une réalité non décrite, un lieu de découverte (1Co 13. 12 : </a:t>
            </a:r>
            <a:r>
              <a:rPr i="1"/>
              <a:t>nous ne connaissons qu'en partie</a:t>
            </a:r>
            <a:r>
              <a:t>) </a:t>
            </a:r>
          </a:p>
          <a:p>
            <a:pPr>
              <a:spcBef>
                <a:spcPts val="0"/>
              </a:spcBef>
              <a:defRPr sz="3000"/>
            </a:pPr>
            <a:r>
              <a:t>Pas de technique sexuelle, mais une relation, une découverte, une connaissance. Plus de pudeur. (Gen 2. 25 : </a:t>
            </a:r>
            <a:r>
              <a:rPr i="1"/>
              <a:t>ils étaient nus et n'en avaient pas de honte</a:t>
            </a:r>
            <a:r>
              <a:t>)</a:t>
            </a:r>
          </a:p>
          <a:p>
            <a:pPr>
              <a:spcBef>
                <a:spcPts val="0"/>
              </a:spcBef>
              <a:defRPr sz="3000"/>
            </a:pPr>
            <a:r>
              <a:t>La tension de la pulsion sexuelle (1Co 7. 4 : </a:t>
            </a:r>
            <a:r>
              <a:rPr i="1"/>
              <a:t>ne vous privez pas l'un de l'autre</a:t>
            </a:r>
            <a:r>
              <a:t>)</a:t>
            </a:r>
          </a:p>
          <a:p>
            <a:pPr>
              <a:spcBef>
                <a:spcPts val="0"/>
              </a:spcBef>
              <a:defRPr sz="3000"/>
            </a:pPr>
            <a:r>
              <a:t>Vivre sa sexualité dans le cadre protégé du mariage (1Co 6. 18 : </a:t>
            </a:r>
            <a:r>
              <a:rPr i="1"/>
              <a:t>fuyez la fornication</a:t>
            </a:r>
            <a:r>
              <a:t>)</a:t>
            </a:r>
          </a:p>
        </p:txBody>
      </p:sp>
      <p:sp>
        <p:nvSpPr>
          <p:cNvPr id="466" name="Cercle"/>
          <p:cNvSpPr/>
          <p:nvPr/>
        </p:nvSpPr>
        <p:spPr>
          <a:xfrm>
            <a:off x="444500" y="177800"/>
            <a:ext cx="533400" cy="533400"/>
          </a:xfrm>
          <a:prstGeom prst="ellipse">
            <a:avLst/>
          </a:prstGeom>
          <a:blipFill>
            <a:blip r:embed="rId2"/>
          </a:blipFill>
          <a:ln w="25400">
            <a:miter lim="400000"/>
          </a:ln>
        </p:spPr>
        <p:txBody>
          <a:bodyPr lIns="38100" tIns="38100" rIns="38100" bIns="38100" anchor="ctr"/>
          <a:lstStyle/>
          <a:p>
            <a:pPr algn="ctr" defTabSz="584200">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nvGrpSpPr>
          <p:cNvPr id="470" name="Grouper"/>
          <p:cNvGrpSpPr/>
          <p:nvPr/>
        </p:nvGrpSpPr>
        <p:grpSpPr>
          <a:xfrm>
            <a:off x="518462" y="245666"/>
            <a:ext cx="393701" cy="771576"/>
            <a:chOff x="0" y="0"/>
            <a:chExt cx="393700" cy="771575"/>
          </a:xfrm>
        </p:grpSpPr>
        <p:sp>
          <p:nvSpPr>
            <p:cNvPr id="467" name="Ligne"/>
            <p:cNvSpPr/>
            <p:nvPr/>
          </p:nvSpPr>
          <p:spPr>
            <a:xfrm flipH="1">
              <a:off x="180037" y="186133"/>
              <a:ext cx="1" cy="585443"/>
            </a:xfrm>
            <a:prstGeom prst="line">
              <a:avLst/>
            </a:prstGeom>
            <a:noFill/>
            <a:ln w="50800" cap="flat">
              <a:solidFill>
                <a:srgbClr val="FFD479"/>
              </a:solidFill>
              <a:prstDash val="solid"/>
              <a:miter lim="400000"/>
            </a:ln>
            <a:effectLst/>
          </p:spPr>
          <p:txBody>
            <a:bodyPr wrap="square" lIns="50800" tIns="50800" rIns="50800" bIns="50800" numCol="1" anchor="ctr">
              <a:noAutofit/>
            </a:bodyPr>
            <a:lstStyle/>
            <a:p>
              <a:pPr/>
            </a:p>
          </p:txBody>
        </p:sp>
        <p:sp>
          <p:nvSpPr>
            <p:cNvPr id="468" name="Ligne"/>
            <p:cNvSpPr/>
            <p:nvPr/>
          </p:nvSpPr>
          <p:spPr>
            <a:xfrm>
              <a:off x="65737" y="605233"/>
              <a:ext cx="254001" cy="128"/>
            </a:xfrm>
            <a:prstGeom prst="line">
              <a:avLst/>
            </a:prstGeom>
            <a:noFill/>
            <a:ln w="50800" cap="flat">
              <a:solidFill>
                <a:srgbClr val="FFD479"/>
              </a:solidFill>
              <a:prstDash val="solid"/>
              <a:miter lim="400000"/>
            </a:ln>
            <a:effectLst/>
          </p:spPr>
          <p:txBody>
            <a:bodyPr wrap="square" lIns="50800" tIns="50800" rIns="50800" bIns="50800" numCol="1" anchor="ctr">
              <a:noAutofit/>
            </a:bodyPr>
            <a:lstStyle/>
            <a:p>
              <a:pPr/>
            </a:p>
          </p:txBody>
        </p:sp>
        <p:sp>
          <p:nvSpPr>
            <p:cNvPr id="469" name="Cercle"/>
            <p:cNvSpPr/>
            <p:nvPr/>
          </p:nvSpPr>
          <p:spPr>
            <a:xfrm>
              <a:off x="0" y="0"/>
              <a:ext cx="393700" cy="393700"/>
            </a:xfrm>
            <a:prstGeom prst="ellipse">
              <a:avLst/>
            </a:prstGeom>
            <a:solidFill>
              <a:srgbClr val="000000"/>
            </a:solidFill>
            <a:ln w="12700" cap="flat">
              <a:noFill/>
              <a:miter lim="400000"/>
            </a:ln>
            <a:effectLst/>
          </p:spPr>
          <p:txBody>
            <a:bodyPr wrap="square" lIns="38100" tIns="38100" rIns="38100" bIns="38100" numCol="1" anchor="ctr">
              <a:noAutofit/>
            </a:bodyPr>
            <a:lstStyle/>
            <a:p>
              <a:pPr algn="ctr" defTabSz="584200">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sp>
        <p:nvSpPr>
          <p:cNvPr id="471" name="Trouver la sexualité dans la relation"/>
          <p:cNvSpPr txBox="1"/>
          <p:nvPr/>
        </p:nvSpPr>
        <p:spPr>
          <a:xfrm>
            <a:off x="969865" y="205994"/>
            <a:ext cx="4799906" cy="4699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84200">
              <a:defRPr i="1" sz="2800">
                <a:solidFill>
                  <a:srgbClr val="FFFFFF"/>
                </a:solidFill>
                <a:latin typeface="+mn-lt"/>
                <a:ea typeface="+mn-ea"/>
                <a:cs typeface="+mn-cs"/>
                <a:sym typeface="Gill Sans"/>
              </a:defRPr>
            </a:lvl1pPr>
          </a:lstStyle>
          <a:p>
            <a:pPr/>
            <a:r>
              <a:t>Trouver la sexualité dans la relation</a:t>
            </a:r>
          </a:p>
        </p:txBody>
      </p:sp>
      <p:sp>
        <p:nvSpPr>
          <p:cNvPr id="472" name="Cercle"/>
          <p:cNvSpPr/>
          <p:nvPr/>
        </p:nvSpPr>
        <p:spPr>
          <a:xfrm>
            <a:off x="12153900" y="317500"/>
            <a:ext cx="533400" cy="533400"/>
          </a:xfrm>
          <a:prstGeom prst="ellipse">
            <a:avLst/>
          </a:prstGeom>
          <a:blipFill>
            <a:blip r:embed="rId3"/>
          </a:blipFill>
          <a:ln w="25400">
            <a:miter lim="400000"/>
          </a:ln>
        </p:spPr>
        <p:txBody>
          <a:bodyPr lIns="38100" tIns="38100" rIns="38100" bIns="38100" anchor="ctr"/>
          <a:lstStyle/>
          <a:p>
            <a:pPr algn="ctr" defTabSz="584200">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473" name="Cercle"/>
          <p:cNvSpPr/>
          <p:nvPr/>
        </p:nvSpPr>
        <p:spPr>
          <a:xfrm>
            <a:off x="12222782" y="388414"/>
            <a:ext cx="393701" cy="393701"/>
          </a:xfrm>
          <a:prstGeom prst="ellipse">
            <a:avLst/>
          </a:prstGeom>
          <a:solidFill>
            <a:srgbClr val="000000"/>
          </a:solidFill>
          <a:ln w="12700">
            <a:miter lim="400000"/>
          </a:ln>
        </p:spPr>
        <p:txBody>
          <a:bodyPr lIns="38100" tIns="38100" rIns="38100" bIns="38100" anchor="ctr"/>
          <a:lstStyle/>
          <a:p>
            <a:pPr algn="ctr" defTabSz="584200">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474" name="Trouver la relation dans la sexualité"/>
          <p:cNvSpPr txBox="1"/>
          <p:nvPr/>
        </p:nvSpPr>
        <p:spPr>
          <a:xfrm>
            <a:off x="6757161" y="198373"/>
            <a:ext cx="5702301" cy="4699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84200">
              <a:defRPr i="1" sz="2800">
                <a:solidFill>
                  <a:srgbClr val="FFFFFF"/>
                </a:solidFill>
                <a:latin typeface="+mn-lt"/>
                <a:ea typeface="+mn-ea"/>
                <a:cs typeface="+mn-cs"/>
                <a:sym typeface="Gill Sans"/>
              </a:defRPr>
            </a:lvl1pPr>
          </a:lstStyle>
          <a:p>
            <a:pPr/>
            <a:r>
              <a:t>Trouver la relation dans la sexualité</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76" name="En fonction de l'âge :"/>
          <p:cNvSpPr txBox="1"/>
          <p:nvPr>
            <p:ph type="title"/>
          </p:nvPr>
        </p:nvSpPr>
        <p:spPr>
          <a:xfrm>
            <a:off x="2044700" y="1282700"/>
            <a:ext cx="10464800" cy="2438400"/>
          </a:xfrm>
          <a:prstGeom prst="rect">
            <a:avLst/>
          </a:prstGeom>
        </p:spPr>
        <p:txBody>
          <a:bodyPr/>
          <a:lstStyle/>
          <a:p>
            <a:pPr/>
            <a:r>
              <a:t>En fonction de l'âge :</a:t>
            </a:r>
          </a:p>
        </p:txBody>
      </p:sp>
      <p:sp>
        <p:nvSpPr>
          <p:cNvPr id="477" name="Les hommes âgés (presbutes) : sobres, grave, sages (sofron), sains dans la foi, dans l'amour, la patience (Ti 2. 2)…"/>
          <p:cNvSpPr txBox="1"/>
          <p:nvPr>
            <p:ph type="body" idx="1"/>
          </p:nvPr>
        </p:nvSpPr>
        <p:spPr>
          <a:xfrm>
            <a:off x="190500" y="2768600"/>
            <a:ext cx="12395200" cy="5727700"/>
          </a:xfrm>
          <a:prstGeom prst="rect">
            <a:avLst/>
          </a:prstGeom>
        </p:spPr>
        <p:txBody>
          <a:bodyPr/>
          <a:lstStyle/>
          <a:p>
            <a:pPr>
              <a:spcBef>
                <a:spcPts val="0"/>
              </a:spcBef>
              <a:defRPr sz="2900"/>
            </a:pPr>
            <a:r>
              <a:t>Les hommes âgés (</a:t>
            </a:r>
            <a:r>
              <a:rPr i="1"/>
              <a:t>presbutes</a:t>
            </a:r>
            <a:r>
              <a:t>) : </a:t>
            </a:r>
            <a:r>
              <a:rPr i="1"/>
              <a:t>sobres, grave, sages (sofron), sains dans la foi, dans l'amour, la patience </a:t>
            </a:r>
            <a:r>
              <a:t>(Ti 2. 2)</a:t>
            </a:r>
            <a:endParaRPr i="1"/>
          </a:p>
          <a:p>
            <a:pPr>
              <a:spcBef>
                <a:spcPts val="0"/>
              </a:spcBef>
              <a:defRPr sz="2900"/>
            </a:pPr>
            <a:r>
              <a:t>Les femmes âgées (</a:t>
            </a:r>
            <a:r>
              <a:rPr i="1"/>
              <a:t>presbutis</a:t>
            </a:r>
            <a:r>
              <a:t>) :</a:t>
            </a:r>
            <a:r>
              <a:rPr i="1"/>
              <a:t> ni médisantes (diabolos), ni asservies à beaucoup de vin, enseignant de bonnes choses afin qu'elles instruisent (sofron</a:t>
            </a:r>
            <a:r>
              <a:t>)</a:t>
            </a:r>
            <a:r>
              <a:rPr i="1"/>
              <a:t> les jeunes femmes </a:t>
            </a:r>
            <a:r>
              <a:t>(Ti 2. 3)</a:t>
            </a:r>
            <a:endParaRPr i="1"/>
          </a:p>
          <a:p>
            <a:pPr>
              <a:spcBef>
                <a:spcPts val="0"/>
              </a:spcBef>
              <a:defRPr sz="2900"/>
            </a:pPr>
            <a:r>
              <a:t>Les jeunes femmes (</a:t>
            </a:r>
            <a:r>
              <a:rPr i="1"/>
              <a:t>neos</a:t>
            </a:r>
            <a:r>
              <a:t>) </a:t>
            </a:r>
            <a:r>
              <a:rPr i="1"/>
              <a:t>: aimer leur mari, leurs enfants, être sages (sofron), pures, occupées des soins de la maison, bonnes, soumises à leurs propres maris afin que la parole de Dieu ne soit pas blasphémée </a:t>
            </a:r>
            <a:r>
              <a:t>(Ti 2. 4-5)</a:t>
            </a:r>
          </a:p>
          <a:p>
            <a:pPr>
              <a:spcBef>
                <a:spcPts val="0"/>
              </a:spcBef>
              <a:defRPr sz="2900"/>
            </a:pPr>
            <a:r>
              <a:t>Les jeunes hommes (</a:t>
            </a:r>
            <a:r>
              <a:rPr i="1"/>
              <a:t>neos</a:t>
            </a:r>
            <a:r>
              <a:t>) : </a:t>
            </a:r>
            <a:r>
              <a:rPr i="1"/>
              <a:t>sobres (sofron) </a:t>
            </a:r>
            <a:r>
              <a:t>(Ti 2. 6)</a:t>
            </a:r>
          </a:p>
        </p:txBody>
      </p:sp>
      <p:sp>
        <p:nvSpPr>
          <p:cNvPr id="478" name="Relation/Action"/>
          <p:cNvSpPr txBox="1"/>
          <p:nvPr/>
        </p:nvSpPr>
        <p:spPr>
          <a:xfrm>
            <a:off x="424780" y="368300"/>
            <a:ext cx="3300860" cy="660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84200">
              <a:defRPr sz="4000">
                <a:solidFill>
                  <a:srgbClr val="FFFFFF"/>
                </a:solidFill>
                <a:latin typeface="+mn-lt"/>
                <a:ea typeface="+mn-ea"/>
                <a:cs typeface="+mn-cs"/>
                <a:sym typeface="Gill Sans"/>
              </a:defRPr>
            </a:lvl1pPr>
          </a:lstStyle>
          <a:p>
            <a:pPr/>
            <a:r>
              <a:t>Relation/Action</a:t>
            </a:r>
          </a:p>
        </p:txBody>
      </p:sp>
      <p:grpSp>
        <p:nvGrpSpPr>
          <p:cNvPr id="482" name="Grouper"/>
          <p:cNvGrpSpPr/>
          <p:nvPr/>
        </p:nvGrpSpPr>
        <p:grpSpPr>
          <a:xfrm>
            <a:off x="776188" y="943512"/>
            <a:ext cx="889502" cy="1431388"/>
            <a:chOff x="0" y="0"/>
            <a:chExt cx="889501" cy="1431387"/>
          </a:xfrm>
        </p:grpSpPr>
        <p:sp>
          <p:nvSpPr>
            <p:cNvPr id="479"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80"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481"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grpSp>
        <p:nvGrpSpPr>
          <p:cNvPr id="485" name="Grouper"/>
          <p:cNvGrpSpPr/>
          <p:nvPr/>
        </p:nvGrpSpPr>
        <p:grpSpPr>
          <a:xfrm>
            <a:off x="1701800" y="1155700"/>
            <a:ext cx="939800" cy="1104900"/>
            <a:chOff x="0" y="0"/>
            <a:chExt cx="939800" cy="1104900"/>
          </a:xfrm>
        </p:grpSpPr>
        <p:sp>
          <p:nvSpPr>
            <p:cNvPr id="483"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484"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Actionnel…"/>
          <p:cNvSpPr txBox="1"/>
          <p:nvPr>
            <p:ph type="title"/>
          </p:nvPr>
        </p:nvSpPr>
        <p:spPr>
          <a:xfrm>
            <a:off x="593449" y="-118974"/>
            <a:ext cx="5554232" cy="3184348"/>
          </a:xfrm>
          <a:prstGeom prst="rect">
            <a:avLst/>
          </a:prstGeom>
        </p:spPr>
        <p:txBody>
          <a:bodyPr/>
          <a:lstStyle/>
          <a:p>
            <a:pPr algn="l">
              <a:lnSpc>
                <a:spcPct val="60000"/>
              </a:lnSpc>
              <a:defRPr spc="-168"/>
            </a:pPr>
            <a:r>
              <a:t>Actionnel </a:t>
            </a:r>
          </a:p>
          <a:p>
            <a:pPr algn="l">
              <a:lnSpc>
                <a:spcPct val="60000"/>
              </a:lnSpc>
              <a:defRPr spc="-168"/>
            </a:pPr>
            <a:r>
              <a:t>et </a:t>
            </a:r>
          </a:p>
          <a:p>
            <a:pPr algn="l">
              <a:lnSpc>
                <a:spcPct val="60000"/>
              </a:lnSpc>
              <a:defRPr spc="-168"/>
            </a:pPr>
            <a:r>
              <a:t>relationnel ?</a:t>
            </a:r>
          </a:p>
        </p:txBody>
      </p:sp>
      <p:sp>
        <p:nvSpPr>
          <p:cNvPr id="488" name="Jésus en établit douze…"/>
          <p:cNvSpPr txBox="1"/>
          <p:nvPr>
            <p:ph type="body" sz="quarter" idx="1"/>
          </p:nvPr>
        </p:nvSpPr>
        <p:spPr>
          <a:xfrm>
            <a:off x="3209918" y="3188544"/>
            <a:ext cx="6584964" cy="3074184"/>
          </a:xfrm>
          <a:prstGeom prst="rect">
            <a:avLst/>
          </a:prstGeom>
          <a:solidFill>
            <a:schemeClr val="accent5">
              <a:hueOff val="100859"/>
              <a:satOff val="-13629"/>
              <a:lumOff val="23879"/>
            </a:schemeClr>
          </a:solidFill>
        </p:spPr>
        <p:txBody>
          <a:bodyPr/>
          <a:lstStyle/>
          <a:p>
            <a:pPr marL="0" indent="0" algn="ctr">
              <a:spcBef>
                <a:spcPts val="1000"/>
              </a:spcBef>
              <a:buSzTx/>
              <a:buNone/>
              <a:defRPr i="1"/>
            </a:pPr>
            <a:r>
              <a:t>Jésus en établit douze </a:t>
            </a:r>
          </a:p>
          <a:p>
            <a:pPr marL="0" indent="0" algn="ctr">
              <a:spcBef>
                <a:spcPts val="1000"/>
              </a:spcBef>
              <a:buSzTx/>
              <a:buNone/>
              <a:defRPr i="1"/>
            </a:pPr>
            <a:r>
              <a:t>pour </a:t>
            </a:r>
            <a:r>
              <a:rPr u="sng"/>
              <a:t>les avoir avec lui</a:t>
            </a:r>
            <a:r>
              <a:t> </a:t>
            </a:r>
          </a:p>
          <a:p>
            <a:pPr marL="0" indent="0" algn="ctr">
              <a:spcBef>
                <a:spcPts val="1000"/>
              </a:spcBef>
              <a:buSzTx/>
              <a:buNone/>
              <a:defRPr i="1"/>
            </a:pPr>
            <a:r>
              <a:t>et pour </a:t>
            </a:r>
            <a:r>
              <a:rPr u="sng"/>
              <a:t>les envoyer prêcher</a:t>
            </a:r>
            <a:r>
              <a:t> </a:t>
            </a:r>
          </a:p>
          <a:p>
            <a:pPr marL="0" indent="0" algn="ctr">
              <a:spcBef>
                <a:spcPts val="1000"/>
              </a:spcBef>
              <a:buSzTx/>
              <a:buNone/>
            </a:pPr>
            <a:r>
              <a:t>(Mc 3.14-5)</a:t>
            </a:r>
          </a:p>
        </p:txBody>
      </p:sp>
      <p:sp>
        <p:nvSpPr>
          <p:cNvPr id="489" name="Vous êtes ceux qui avez persévéré avec moi dans mes épreuves…"/>
          <p:cNvSpPr txBox="1"/>
          <p:nvPr/>
        </p:nvSpPr>
        <p:spPr>
          <a:xfrm>
            <a:off x="18842" y="6385897"/>
            <a:ext cx="6455124" cy="30741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584200">
              <a:spcBef>
                <a:spcPts val="1000"/>
              </a:spcBef>
              <a:defRPr i="1" sz="4200">
                <a:solidFill>
                  <a:srgbClr val="FFFFFF"/>
                </a:solidFill>
                <a:latin typeface="+mn-lt"/>
                <a:ea typeface="+mn-ea"/>
                <a:cs typeface="+mn-cs"/>
                <a:sym typeface="Gill Sans"/>
              </a:defRPr>
            </a:pPr>
            <a:r>
              <a:t>Vous êtes ceux qui avez persévéré avec moi dans mes épreuves</a:t>
            </a:r>
          </a:p>
          <a:p>
            <a:pPr algn="ctr" defTabSz="584200">
              <a:spcBef>
                <a:spcPts val="1000"/>
              </a:spcBef>
              <a:defRPr sz="4200">
                <a:solidFill>
                  <a:srgbClr val="FFFFFF"/>
                </a:solidFill>
                <a:latin typeface="+mn-lt"/>
                <a:ea typeface="+mn-ea"/>
                <a:cs typeface="+mn-cs"/>
                <a:sym typeface="Gill Sans"/>
              </a:defRPr>
            </a:pPr>
            <a:r>
              <a:t>(Lc 22.28)</a:t>
            </a:r>
          </a:p>
        </p:txBody>
      </p:sp>
      <p:sp>
        <p:nvSpPr>
          <p:cNvPr id="490" name="Faites de toutes les nations des disciples, et je suis avec vous tous les jours…"/>
          <p:cNvSpPr txBox="1"/>
          <p:nvPr/>
        </p:nvSpPr>
        <p:spPr>
          <a:xfrm>
            <a:off x="6560541" y="6385897"/>
            <a:ext cx="6455125" cy="307418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algn="ctr" defTabSz="584200">
              <a:spcBef>
                <a:spcPts val="1000"/>
              </a:spcBef>
              <a:defRPr i="1" sz="4200">
                <a:solidFill>
                  <a:srgbClr val="FFFFFF"/>
                </a:solidFill>
                <a:latin typeface="+mn-lt"/>
                <a:ea typeface="+mn-ea"/>
                <a:cs typeface="+mn-cs"/>
                <a:sym typeface="Gill Sans"/>
              </a:defRPr>
            </a:pPr>
            <a:r>
              <a:t>Faites de toutes les nations des disciples, et je suis avec vous tous les jours</a:t>
            </a:r>
          </a:p>
          <a:p>
            <a:pPr algn="ctr" defTabSz="584200">
              <a:spcBef>
                <a:spcPts val="1000"/>
              </a:spcBef>
              <a:defRPr sz="4200">
                <a:solidFill>
                  <a:srgbClr val="FFFFFF"/>
                </a:solidFill>
                <a:latin typeface="+mn-lt"/>
                <a:ea typeface="+mn-ea"/>
                <a:cs typeface="+mn-cs"/>
                <a:sym typeface="Gill Sans"/>
              </a:defRPr>
            </a:pPr>
            <a:r>
              <a:t>(Mt 28.19-20)</a:t>
            </a:r>
          </a:p>
        </p:txBody>
      </p:sp>
      <p:sp>
        <p:nvSpPr>
          <p:cNvPr id="491"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chemeClr val="accent5">
                    <a:hueOff val="100859"/>
                    <a:satOff val="-13629"/>
                    <a:lumOff val="23879"/>
                  </a:schemeClr>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3" name="Avec Jésus"/>
          <p:cNvSpPr txBox="1"/>
          <p:nvPr>
            <p:ph type="title"/>
          </p:nvPr>
        </p:nvSpPr>
        <p:spPr>
          <a:xfrm>
            <a:off x="643564" y="592275"/>
            <a:ext cx="6156981" cy="2438401"/>
          </a:xfrm>
          <a:prstGeom prst="rect">
            <a:avLst/>
          </a:prstGeom>
        </p:spPr>
        <p:txBody>
          <a:bodyPr/>
          <a:lstStyle>
            <a:lvl1pPr>
              <a:defRPr spc="-168"/>
            </a:lvl1pPr>
          </a:lstStyle>
          <a:p>
            <a:pPr/>
            <a:r>
              <a:t>Avec Jésus</a:t>
            </a:r>
          </a:p>
        </p:txBody>
      </p:sp>
      <p:sp>
        <p:nvSpPr>
          <p:cNvPr id="494" name="Actionnel…"/>
          <p:cNvSpPr txBox="1"/>
          <p:nvPr>
            <p:ph type="body" sz="half" idx="1"/>
          </p:nvPr>
        </p:nvSpPr>
        <p:spPr>
          <a:xfrm>
            <a:off x="6932976" y="4402421"/>
            <a:ext cx="6778375" cy="5098109"/>
          </a:xfrm>
          <a:prstGeom prst="rect">
            <a:avLst/>
          </a:prstGeom>
          <a:solidFill>
            <a:schemeClr val="accent5">
              <a:hueOff val="100859"/>
              <a:satOff val="-13629"/>
              <a:lumOff val="23879"/>
            </a:schemeClr>
          </a:solidFill>
        </p:spPr>
        <p:txBody>
          <a:bodyPr/>
          <a:lstStyle/>
          <a:p>
            <a:pPr marL="0" indent="0">
              <a:spcBef>
                <a:spcPts val="1000"/>
              </a:spcBef>
              <a:buSzTx/>
              <a:buNone/>
              <a:defRPr sz="3500"/>
            </a:pPr>
            <a:r>
              <a:t>Actionnel</a:t>
            </a:r>
          </a:p>
          <a:p>
            <a:pPr>
              <a:spcBef>
                <a:spcPts val="0"/>
              </a:spcBef>
              <a:defRPr sz="3500"/>
            </a:pPr>
            <a:r>
              <a:t>un fait : apprendre à prêcher</a:t>
            </a:r>
          </a:p>
          <a:p>
            <a:pPr>
              <a:spcBef>
                <a:spcPts val="0"/>
              </a:spcBef>
              <a:defRPr sz="3500"/>
            </a:pPr>
            <a:r>
              <a:t>donner la priorité à l’action</a:t>
            </a:r>
          </a:p>
          <a:p>
            <a:pPr>
              <a:spcBef>
                <a:spcPts val="0"/>
              </a:spcBef>
              <a:defRPr sz="3500"/>
            </a:pPr>
            <a:r>
              <a:t>écouter</a:t>
            </a:r>
          </a:p>
          <a:p>
            <a:pPr>
              <a:spcBef>
                <a:spcPts val="0"/>
              </a:spcBef>
              <a:defRPr sz="3500"/>
            </a:pPr>
            <a:r>
              <a:t>retenir les consignes</a:t>
            </a:r>
          </a:p>
          <a:p>
            <a:pPr>
              <a:spcBef>
                <a:spcPts val="0"/>
              </a:spcBef>
              <a:defRPr sz="3500"/>
            </a:pPr>
            <a:r>
              <a:t>prendre des notes</a:t>
            </a:r>
          </a:p>
          <a:p>
            <a:pPr>
              <a:spcBef>
                <a:spcPts val="0"/>
              </a:spcBef>
              <a:defRPr sz="3500"/>
            </a:pPr>
            <a:r>
              <a:t>poser des questions</a:t>
            </a:r>
          </a:p>
          <a:p>
            <a:pPr>
              <a:spcBef>
                <a:spcPts val="0"/>
              </a:spcBef>
              <a:defRPr sz="3500"/>
            </a:pPr>
            <a:r>
              <a:t>prendre des initiatives</a:t>
            </a:r>
          </a:p>
          <a:p>
            <a:pPr>
              <a:spcBef>
                <a:spcPts val="0"/>
              </a:spcBef>
              <a:defRPr sz="3500"/>
            </a:pPr>
            <a:r>
              <a:t>faire plaisir</a:t>
            </a:r>
          </a:p>
        </p:txBody>
      </p:sp>
      <p:sp>
        <p:nvSpPr>
          <p:cNvPr id="495" name="Relationnel…"/>
          <p:cNvSpPr txBox="1"/>
          <p:nvPr/>
        </p:nvSpPr>
        <p:spPr>
          <a:xfrm>
            <a:off x="106542" y="2680605"/>
            <a:ext cx="6778375" cy="589099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p>
            <a:pPr defTabSz="584200">
              <a:spcBef>
                <a:spcPts val="1000"/>
              </a:spcBef>
              <a:defRPr sz="3500">
                <a:solidFill>
                  <a:srgbClr val="FFFFFF"/>
                </a:solidFill>
                <a:latin typeface="+mn-lt"/>
                <a:ea typeface="+mn-ea"/>
                <a:cs typeface="+mn-cs"/>
                <a:sym typeface="Gill Sans"/>
              </a:defRPr>
            </a:pPr>
            <a:r>
              <a:t>Relationnel</a:t>
            </a:r>
          </a:p>
          <a:p>
            <a:pPr marL="889000" indent="-571500" defTabSz="584200">
              <a:buSzPct val="171000"/>
              <a:buChar char="•"/>
              <a:defRPr sz="3500">
                <a:solidFill>
                  <a:srgbClr val="FFFFFF"/>
                </a:solidFill>
                <a:latin typeface="+mn-lt"/>
                <a:ea typeface="+mn-ea"/>
                <a:cs typeface="+mn-cs"/>
                <a:sym typeface="Gill Sans"/>
              </a:defRPr>
            </a:pPr>
            <a:r>
              <a:t>un fait : être avec Jésus</a:t>
            </a:r>
          </a:p>
          <a:p>
            <a:pPr marL="889000" indent="-571500" defTabSz="584200">
              <a:buSzPct val="171000"/>
              <a:buChar char="•"/>
              <a:defRPr sz="3500">
                <a:solidFill>
                  <a:srgbClr val="FFFFFF"/>
                </a:solidFill>
                <a:latin typeface="+mn-lt"/>
                <a:ea typeface="+mn-ea"/>
                <a:cs typeface="+mn-cs"/>
                <a:sym typeface="Gill Sans"/>
              </a:defRPr>
            </a:pPr>
            <a:r>
              <a:t>donner la priorité à la relation</a:t>
            </a:r>
          </a:p>
          <a:p>
            <a:pPr marL="889000" indent="-571500" defTabSz="584200">
              <a:buSzPct val="171000"/>
              <a:buChar char="•"/>
              <a:defRPr sz="3500">
                <a:solidFill>
                  <a:srgbClr val="FFFFFF"/>
                </a:solidFill>
                <a:latin typeface="+mn-lt"/>
                <a:ea typeface="+mn-ea"/>
                <a:cs typeface="+mn-cs"/>
                <a:sym typeface="Gill Sans"/>
              </a:defRPr>
            </a:pPr>
            <a:r>
              <a:t>vivre sa présence</a:t>
            </a:r>
          </a:p>
          <a:p>
            <a:pPr marL="889000" indent="-571500" defTabSz="584200">
              <a:buSzPct val="171000"/>
              <a:buChar char="•"/>
              <a:defRPr sz="3500">
                <a:solidFill>
                  <a:srgbClr val="FFFFFF"/>
                </a:solidFill>
                <a:latin typeface="+mn-lt"/>
                <a:ea typeface="+mn-ea"/>
                <a:cs typeface="+mn-cs"/>
                <a:sym typeface="Gill Sans"/>
              </a:defRPr>
            </a:pPr>
            <a:r>
              <a:t>le connaître, l’apprécier</a:t>
            </a:r>
          </a:p>
          <a:p>
            <a:pPr marL="889000" indent="-571500" defTabSz="584200">
              <a:buSzPct val="171000"/>
              <a:buChar char="•"/>
              <a:defRPr sz="3500">
                <a:solidFill>
                  <a:srgbClr val="FFFFFF"/>
                </a:solidFill>
                <a:latin typeface="+mn-lt"/>
                <a:ea typeface="+mn-ea"/>
                <a:cs typeface="+mn-cs"/>
                <a:sym typeface="Gill Sans"/>
              </a:defRPr>
            </a:pPr>
            <a:r>
              <a:t>tenir compte de lui</a:t>
            </a:r>
          </a:p>
          <a:p>
            <a:pPr marL="889000" indent="-571500" defTabSz="584200">
              <a:buSzPct val="171000"/>
              <a:buChar char="•"/>
              <a:defRPr sz="3500">
                <a:solidFill>
                  <a:srgbClr val="FFFFFF"/>
                </a:solidFill>
                <a:latin typeface="+mn-lt"/>
                <a:ea typeface="+mn-ea"/>
                <a:cs typeface="+mn-cs"/>
                <a:sym typeface="Gill Sans"/>
              </a:defRPr>
            </a:pPr>
            <a:r>
              <a:t>l’accompagner</a:t>
            </a:r>
          </a:p>
          <a:p>
            <a:pPr marL="889000" indent="-571500" defTabSz="584200">
              <a:buSzPct val="171000"/>
              <a:buChar char="•"/>
              <a:defRPr sz="3500">
                <a:solidFill>
                  <a:srgbClr val="FFFFFF"/>
                </a:solidFill>
                <a:latin typeface="+mn-lt"/>
                <a:ea typeface="+mn-ea"/>
                <a:cs typeface="+mn-cs"/>
                <a:sym typeface="Gill Sans"/>
              </a:defRPr>
            </a:pPr>
            <a:r>
              <a:t>le soutenir par une présence</a:t>
            </a:r>
          </a:p>
          <a:p>
            <a:pPr marL="889000" indent="-571500" defTabSz="584200">
              <a:buSzPct val="171000"/>
              <a:buChar char="•"/>
              <a:defRPr sz="3500">
                <a:solidFill>
                  <a:srgbClr val="FFFFFF"/>
                </a:solidFill>
                <a:latin typeface="+mn-lt"/>
                <a:ea typeface="+mn-ea"/>
                <a:cs typeface="+mn-cs"/>
                <a:sym typeface="Gill Sans"/>
              </a:defRPr>
            </a:pPr>
            <a:r>
              <a:t>l’aimer</a:t>
            </a:r>
          </a:p>
        </p:txBody>
      </p:sp>
      <p:sp>
        <p:nvSpPr>
          <p:cNvPr id="496"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chemeClr val="accent5">
                    <a:hueOff val="100859"/>
                    <a:satOff val="-13629"/>
                    <a:lumOff val="23879"/>
                  </a:schemeClr>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grpSp>
        <p:nvGrpSpPr>
          <p:cNvPr id="215" name="Grouper"/>
          <p:cNvGrpSpPr/>
          <p:nvPr/>
        </p:nvGrpSpPr>
        <p:grpSpPr>
          <a:xfrm>
            <a:off x="1625600" y="-2688145"/>
            <a:ext cx="9753600" cy="12703650"/>
            <a:chOff x="0" y="0"/>
            <a:chExt cx="9753600" cy="12703648"/>
          </a:xfrm>
        </p:grpSpPr>
        <p:pic>
          <p:nvPicPr>
            <p:cNvPr id="213" name="Statistiques.png" descr="Statistiques.png"/>
            <p:cNvPicPr>
              <a:picLocks noChangeAspect="1"/>
            </p:cNvPicPr>
            <p:nvPr/>
          </p:nvPicPr>
          <p:blipFill>
            <a:blip r:embed="rId2">
              <a:extLst/>
            </a:blip>
            <a:stretch>
              <a:fillRect/>
            </a:stretch>
          </p:blipFill>
          <p:spPr>
            <a:xfrm>
              <a:off x="0" y="0"/>
              <a:ext cx="9753600" cy="12703649"/>
            </a:xfrm>
            <a:prstGeom prst="rect">
              <a:avLst/>
            </a:prstGeom>
            <a:ln w="12700" cap="flat">
              <a:noFill/>
              <a:miter lim="400000"/>
            </a:ln>
            <a:effectLst/>
          </p:spPr>
        </p:pic>
        <p:sp>
          <p:nvSpPr>
            <p:cNvPr id="214" name="Ovale"/>
            <p:cNvSpPr/>
            <p:nvPr/>
          </p:nvSpPr>
          <p:spPr>
            <a:xfrm>
              <a:off x="6040703" y="4822087"/>
              <a:ext cx="1270001" cy="6210301"/>
            </a:xfrm>
            <a:prstGeom prst="ellipse">
              <a:avLst/>
            </a:prstGeom>
            <a:solidFill>
              <a:srgbClr val="FF9300">
                <a:alpha val="37000"/>
              </a:srgbClr>
            </a:solidFill>
            <a:ln w="12700" cap="flat">
              <a:noFill/>
              <a:miter lim="400000"/>
            </a:ln>
            <a:effectLst/>
          </p:spPr>
          <p:txBody>
            <a:bodyPr wrap="square" lIns="50800" tIns="50800" rIns="50800" bIns="50800" numCol="1" anchor="ctr">
              <a:noAutofit/>
            </a:bodyPr>
            <a:lstStyle/>
            <a:p>
              <a:pPr algn="ctr" defTabSz="584200">
                <a:defRPr sz="30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spTree>
  </p:cSld>
  <p:clrMapOvr>
    <a:masterClrMapping/>
  </p:clrMapOvr>
  <mc:AlternateContent xmlns:mc="http://schemas.openxmlformats.org/markup-compatibility/2006">
    <mc:Choice xmlns:p14="http://schemas.microsoft.com/office/powerpoint/2010/main" Requires="p14">
      <p:transition spd="slow" advClick="1" p14:dur="1250">
        <p14:doors dir="vert"/>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98" name="Dans le couple"/>
          <p:cNvSpPr txBox="1"/>
          <p:nvPr>
            <p:ph type="title"/>
          </p:nvPr>
        </p:nvSpPr>
        <p:spPr>
          <a:xfrm>
            <a:off x="342875" y="254000"/>
            <a:ext cx="7143323" cy="2438400"/>
          </a:xfrm>
          <a:prstGeom prst="rect">
            <a:avLst/>
          </a:prstGeom>
        </p:spPr>
        <p:txBody>
          <a:bodyPr/>
          <a:lstStyle>
            <a:lvl1pPr>
              <a:defRPr spc="-168"/>
            </a:lvl1pPr>
          </a:lstStyle>
          <a:p>
            <a:pPr/>
            <a:r>
              <a:t>Dans le couple</a:t>
            </a:r>
          </a:p>
        </p:txBody>
      </p:sp>
      <p:sp>
        <p:nvSpPr>
          <p:cNvPr id="499" name="Trouver la sexualité dans la relation"/>
          <p:cNvSpPr txBox="1"/>
          <p:nvPr/>
        </p:nvSpPr>
        <p:spPr>
          <a:xfrm>
            <a:off x="1578694" y="6302716"/>
            <a:ext cx="9847412" cy="914401"/>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84200">
              <a:defRPr i="1" sz="5800">
                <a:solidFill>
                  <a:srgbClr val="FFFFFF"/>
                </a:solidFill>
                <a:latin typeface="+mn-lt"/>
                <a:ea typeface="+mn-ea"/>
                <a:cs typeface="+mn-cs"/>
                <a:sym typeface="Gill Sans"/>
              </a:defRPr>
            </a:lvl1pPr>
          </a:lstStyle>
          <a:p>
            <a:pPr/>
            <a:r>
              <a:t>Trouver la sexualité dans la relation</a:t>
            </a:r>
          </a:p>
        </p:txBody>
      </p:sp>
      <p:sp>
        <p:nvSpPr>
          <p:cNvPr id="500" name="Trouver la relation dans la sexualité"/>
          <p:cNvSpPr txBox="1"/>
          <p:nvPr/>
        </p:nvSpPr>
        <p:spPr>
          <a:xfrm>
            <a:off x="1578066" y="4578663"/>
            <a:ext cx="9848668" cy="914401"/>
          </a:xfrm>
          <a:prstGeom prst="rect">
            <a:avLst/>
          </a:prstGeom>
          <a:ln w="12700">
            <a:miter lim="400000"/>
          </a:ln>
          <a:extLst>
            <a:ext uri="{C572A759-6A51-4108-AA02-DFA0A04FC94B}">
              <ma14:wrappingTextBoxFlag xmlns:ma14="http://schemas.microsoft.com/office/mac/drawingml/2011/main" val="1"/>
            </a:ext>
          </a:extLst>
        </p:spPr>
        <p:txBody>
          <a:bodyPr lIns="38100" tIns="38100" rIns="38100" bIns="38100" anchor="ctr">
            <a:spAutoFit/>
          </a:bodyPr>
          <a:lstStyle>
            <a:lvl1pPr algn="ctr" defTabSz="584200">
              <a:defRPr i="1" sz="5800">
                <a:solidFill>
                  <a:srgbClr val="FFFFFF"/>
                </a:solidFill>
                <a:latin typeface="+mn-lt"/>
                <a:ea typeface="+mn-ea"/>
                <a:cs typeface="+mn-cs"/>
                <a:sym typeface="Gill Sans"/>
              </a:defRPr>
            </a:lvl1pPr>
          </a:lstStyle>
          <a:p>
            <a:pPr/>
            <a:r>
              <a:t>Trouver la relation dans la sexualité</a:t>
            </a:r>
          </a:p>
        </p:txBody>
      </p:sp>
      <p:sp>
        <p:nvSpPr>
          <p:cNvPr id="501" name="Cercle"/>
          <p:cNvSpPr/>
          <p:nvPr/>
        </p:nvSpPr>
        <p:spPr>
          <a:xfrm>
            <a:off x="5305638" y="5552616"/>
            <a:ext cx="533401" cy="533401"/>
          </a:xfrm>
          <a:prstGeom prst="ellipse">
            <a:avLst/>
          </a:prstGeom>
          <a:blipFill>
            <a:blip r:embed="rId2"/>
          </a:blipFill>
          <a:ln w="25400">
            <a:miter lim="400000"/>
          </a:ln>
        </p:spPr>
        <p:txBody>
          <a:bodyPr lIns="38100" tIns="38100" rIns="38100" bIns="38100" anchor="ctr"/>
          <a:lstStyle/>
          <a:p>
            <a:pPr algn="ctr" defTabSz="584200">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nvGrpSpPr>
          <p:cNvPr id="505" name="Grouper"/>
          <p:cNvGrpSpPr/>
          <p:nvPr/>
        </p:nvGrpSpPr>
        <p:grpSpPr>
          <a:xfrm>
            <a:off x="5379601" y="5620482"/>
            <a:ext cx="393701" cy="771576"/>
            <a:chOff x="0" y="0"/>
            <a:chExt cx="393700" cy="771575"/>
          </a:xfrm>
        </p:grpSpPr>
        <p:sp>
          <p:nvSpPr>
            <p:cNvPr id="502" name="Ligne"/>
            <p:cNvSpPr/>
            <p:nvPr/>
          </p:nvSpPr>
          <p:spPr>
            <a:xfrm flipH="1">
              <a:off x="180037" y="186133"/>
              <a:ext cx="1" cy="585443"/>
            </a:xfrm>
            <a:prstGeom prst="line">
              <a:avLst/>
            </a:prstGeom>
            <a:noFill/>
            <a:ln w="50800" cap="flat">
              <a:solidFill>
                <a:srgbClr val="FFD479"/>
              </a:solidFill>
              <a:prstDash val="solid"/>
              <a:miter lim="400000"/>
            </a:ln>
            <a:effectLst/>
          </p:spPr>
          <p:txBody>
            <a:bodyPr wrap="square" lIns="50800" tIns="50800" rIns="50800" bIns="50800" numCol="1" anchor="ctr">
              <a:noAutofit/>
            </a:bodyPr>
            <a:lstStyle/>
            <a:p>
              <a:pPr/>
            </a:p>
          </p:txBody>
        </p:sp>
        <p:sp>
          <p:nvSpPr>
            <p:cNvPr id="503" name="Ligne"/>
            <p:cNvSpPr/>
            <p:nvPr/>
          </p:nvSpPr>
          <p:spPr>
            <a:xfrm>
              <a:off x="65737" y="605233"/>
              <a:ext cx="254001" cy="128"/>
            </a:xfrm>
            <a:prstGeom prst="line">
              <a:avLst/>
            </a:prstGeom>
            <a:noFill/>
            <a:ln w="50800" cap="flat">
              <a:solidFill>
                <a:srgbClr val="FFD479"/>
              </a:solidFill>
              <a:prstDash val="solid"/>
              <a:miter lim="400000"/>
            </a:ln>
            <a:effectLst/>
          </p:spPr>
          <p:txBody>
            <a:bodyPr wrap="square" lIns="50800" tIns="50800" rIns="50800" bIns="50800" numCol="1" anchor="ctr">
              <a:noAutofit/>
            </a:bodyPr>
            <a:lstStyle/>
            <a:p>
              <a:pPr/>
            </a:p>
          </p:txBody>
        </p:sp>
        <p:sp>
          <p:nvSpPr>
            <p:cNvPr id="504" name="Cercle"/>
            <p:cNvSpPr/>
            <p:nvPr/>
          </p:nvSpPr>
          <p:spPr>
            <a:xfrm>
              <a:off x="0" y="0"/>
              <a:ext cx="393700" cy="393700"/>
            </a:xfrm>
            <a:prstGeom prst="ellipse">
              <a:avLst/>
            </a:prstGeom>
            <a:solidFill>
              <a:srgbClr val="000000"/>
            </a:solidFill>
            <a:ln w="12700" cap="flat">
              <a:noFill/>
              <a:miter lim="400000"/>
            </a:ln>
            <a:effectLst/>
          </p:spPr>
          <p:txBody>
            <a:bodyPr wrap="square" lIns="38100" tIns="38100" rIns="38100" bIns="38100" numCol="1" anchor="ctr">
              <a:noAutofit/>
            </a:bodyPr>
            <a:lstStyle/>
            <a:p>
              <a:pPr algn="ctr" defTabSz="584200">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grpSp>
        <p:nvGrpSpPr>
          <p:cNvPr id="509" name="Grouper"/>
          <p:cNvGrpSpPr/>
          <p:nvPr/>
        </p:nvGrpSpPr>
        <p:grpSpPr>
          <a:xfrm>
            <a:off x="9572986" y="5463202"/>
            <a:ext cx="705613" cy="800101"/>
            <a:chOff x="0" y="0"/>
            <a:chExt cx="705611" cy="800100"/>
          </a:xfrm>
        </p:grpSpPr>
        <p:sp>
          <p:nvSpPr>
            <p:cNvPr id="506" name="Ligne"/>
            <p:cNvSpPr/>
            <p:nvPr/>
          </p:nvSpPr>
          <p:spPr>
            <a:xfrm flipH="1">
              <a:off x="266700" y="0"/>
              <a:ext cx="438912" cy="536449"/>
            </a:xfrm>
            <a:prstGeom prst="line">
              <a:avLst/>
            </a:prstGeom>
            <a:noFill/>
            <a:ln w="50800" cap="flat">
              <a:solidFill>
                <a:srgbClr val="FFD479"/>
              </a:solidFill>
              <a:prstDash val="solid"/>
              <a:miter lim="400000"/>
              <a:headEnd type="triangle" w="med" len="med"/>
            </a:ln>
            <a:effectLst/>
          </p:spPr>
          <p:txBody>
            <a:bodyPr wrap="square" lIns="50800" tIns="50800" rIns="50800" bIns="50800" numCol="1" anchor="ctr">
              <a:noAutofit/>
            </a:bodyPr>
            <a:lstStyle/>
            <a:p>
              <a:pPr/>
            </a:p>
          </p:txBody>
        </p:sp>
        <p:sp>
          <p:nvSpPr>
            <p:cNvPr id="507" name="Cercle"/>
            <p:cNvSpPr/>
            <p:nvPr/>
          </p:nvSpPr>
          <p:spPr>
            <a:xfrm>
              <a:off x="0" y="266700"/>
              <a:ext cx="533400" cy="533400"/>
            </a:xfrm>
            <a:prstGeom prst="ellipse">
              <a:avLst/>
            </a:prstGeom>
            <a:blipFill rotWithShape="1">
              <a:blip r:embed="rId3"/>
              <a:srcRect l="0" t="0" r="0" b="0"/>
              <a:tile tx="0" ty="0" sx="100000" sy="100000" flip="none" algn="tl"/>
            </a:blipFill>
            <a:ln w="25400" cap="flat">
              <a:noFill/>
              <a:miter lim="400000"/>
            </a:ln>
            <a:effectLst/>
          </p:spPr>
          <p:txBody>
            <a:bodyPr wrap="square" lIns="38100" tIns="38100" rIns="38100" bIns="38100" numCol="1" anchor="ctr">
              <a:noAutofit/>
            </a:bodyPr>
            <a:lstStyle/>
            <a:p>
              <a:pPr algn="ctr" defTabSz="584200">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508" name="Cercle"/>
            <p:cNvSpPr/>
            <p:nvPr/>
          </p:nvSpPr>
          <p:spPr>
            <a:xfrm>
              <a:off x="68882" y="337614"/>
              <a:ext cx="393701" cy="393701"/>
            </a:xfrm>
            <a:prstGeom prst="ellipse">
              <a:avLst/>
            </a:prstGeom>
            <a:solidFill>
              <a:srgbClr val="000000"/>
            </a:solidFill>
            <a:ln w="12700" cap="flat">
              <a:noFill/>
              <a:miter lim="400000"/>
            </a:ln>
            <a:effectLst/>
          </p:spPr>
          <p:txBody>
            <a:bodyPr wrap="square" lIns="38100" tIns="38100" rIns="38100" bIns="38100" numCol="1" anchor="ctr">
              <a:noAutofit/>
            </a:bodyPr>
            <a:lstStyle/>
            <a:p>
              <a:pPr algn="ctr" defTabSz="584200">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sp>
        <p:nvSpPr>
          <p:cNvPr id="510"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chemeClr val="accent5">
                    <a:hueOff val="100859"/>
                    <a:satOff val="-13629"/>
                    <a:lumOff val="23879"/>
                  </a:schemeClr>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12" name="Corollaires"/>
          <p:cNvSpPr txBox="1"/>
          <p:nvPr>
            <p:ph type="title"/>
          </p:nvPr>
        </p:nvSpPr>
        <p:spPr>
          <a:xfrm>
            <a:off x="1411853" y="955607"/>
            <a:ext cx="8305801" cy="2438401"/>
          </a:xfrm>
          <a:prstGeom prst="rect">
            <a:avLst/>
          </a:prstGeom>
        </p:spPr>
        <p:txBody>
          <a:bodyPr/>
          <a:lstStyle/>
          <a:p>
            <a:pPr/>
            <a:r>
              <a:t>Corollaires</a:t>
            </a:r>
          </a:p>
        </p:txBody>
      </p:sp>
      <p:sp>
        <p:nvSpPr>
          <p:cNvPr id="513" name="L’intention de relation ou d’action doit se considérer dans la motivation et non seulement dans l’acte…"/>
          <p:cNvSpPr txBox="1"/>
          <p:nvPr>
            <p:ph type="body" idx="1"/>
          </p:nvPr>
        </p:nvSpPr>
        <p:spPr>
          <a:xfrm>
            <a:off x="1270000" y="3031702"/>
            <a:ext cx="10464800" cy="6414138"/>
          </a:xfrm>
          <a:prstGeom prst="rect">
            <a:avLst/>
          </a:prstGeom>
        </p:spPr>
        <p:txBody>
          <a:bodyPr/>
          <a:lstStyle/>
          <a:p>
            <a:pPr marL="393700" indent="-393700">
              <a:spcBef>
                <a:spcPts val="0"/>
              </a:spcBef>
              <a:buSzPct val="125000"/>
              <a:defRPr sz="2900"/>
            </a:pPr>
            <a:r>
              <a:rPr i="1"/>
              <a:t>L’intention de relation ou d’action doit se considérer dans la motivation et non seulement dans l’acte</a:t>
            </a:r>
            <a:endParaRPr i="1"/>
          </a:p>
          <a:p>
            <a:pPr marL="393700" indent="-393700">
              <a:spcBef>
                <a:spcPts val="0"/>
              </a:spcBef>
              <a:buSzPct val="125000"/>
              <a:defRPr sz="2900"/>
            </a:pPr>
            <a:r>
              <a:rPr i="1"/>
              <a:t>Le mari fait la vaisselle pour faire plaisir à son épouse. Il pense faire un effort sur la relation avec elle, mais il se trompe…</a:t>
            </a:r>
            <a:endParaRPr i="1"/>
          </a:p>
          <a:p>
            <a:pPr marL="393700" indent="-393700">
              <a:spcBef>
                <a:spcPts val="0"/>
              </a:spcBef>
              <a:buSzPct val="125000"/>
              <a:defRPr sz="2900"/>
            </a:pPr>
            <a:r>
              <a:rPr i="1"/>
              <a:t>L’épouse perfectionniste exige de sa famille de l’ordre et de la propreté. Mais elle le fait pour les siens. C’est la personne et non l’acte qui est prioritaire chez elle.</a:t>
            </a:r>
            <a:endParaRPr i="1"/>
          </a:p>
          <a:p>
            <a:pPr marL="393700" indent="-393700">
              <a:spcBef>
                <a:spcPts val="0"/>
              </a:spcBef>
              <a:buSzPct val="125000"/>
              <a:defRPr sz="2900"/>
            </a:pPr>
            <a:r>
              <a:rPr i="1"/>
              <a:t>Des parents élèvent leur fille unique comme un garçon qu’ils auraient aimé avoir. Elle est sportive, a de l’autorité et ne pense pas beaucoup aux autres. Mais cela ne veut pas dire qu’elle n’en éprouve pas le besoin. </a:t>
            </a:r>
            <a:endParaRPr i="1"/>
          </a:p>
          <a:p>
            <a:pPr marL="393700" indent="-393700">
              <a:spcBef>
                <a:spcPts val="0"/>
              </a:spcBef>
              <a:buSzPct val="125000"/>
              <a:defRPr sz="2900"/>
            </a:pPr>
            <a:r>
              <a:rPr i="1"/>
              <a:t>L’absence de femmes dans un groupe peut priver le groupe de sensibilité à l’autre.</a:t>
            </a:r>
            <a:endParaRPr i="1"/>
          </a:p>
          <a:p>
            <a:pPr marL="393700" indent="-393700">
              <a:spcBef>
                <a:spcPts val="0"/>
              </a:spcBef>
              <a:buSzPct val="125000"/>
              <a:defRPr sz="2900"/>
            </a:pPr>
            <a:r>
              <a:rPr i="1"/>
              <a:t>L’absence d’hommes dans un groupe peut lui enlever une forme de cohésion dans l‘action. Il se disperse dans les sujets abordés.</a:t>
            </a:r>
          </a:p>
        </p:txBody>
      </p:sp>
      <p:sp>
        <p:nvSpPr>
          <p:cNvPr id="514" name="Relation/Action"/>
          <p:cNvSpPr txBox="1"/>
          <p:nvPr/>
        </p:nvSpPr>
        <p:spPr>
          <a:xfrm>
            <a:off x="424780" y="368300"/>
            <a:ext cx="3300860" cy="660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84200">
              <a:defRPr sz="4000">
                <a:solidFill>
                  <a:srgbClr val="FFFFFF"/>
                </a:solidFill>
                <a:latin typeface="+mn-lt"/>
                <a:ea typeface="+mn-ea"/>
                <a:cs typeface="+mn-cs"/>
                <a:sym typeface="Gill Sans"/>
              </a:defRPr>
            </a:lvl1pPr>
          </a:lstStyle>
          <a:p>
            <a:pPr/>
            <a:r>
              <a:t>Relation/Action</a:t>
            </a:r>
          </a:p>
        </p:txBody>
      </p:sp>
      <p:grpSp>
        <p:nvGrpSpPr>
          <p:cNvPr id="518" name="Grouper"/>
          <p:cNvGrpSpPr/>
          <p:nvPr/>
        </p:nvGrpSpPr>
        <p:grpSpPr>
          <a:xfrm>
            <a:off x="776188" y="943512"/>
            <a:ext cx="889502" cy="1431388"/>
            <a:chOff x="0" y="0"/>
            <a:chExt cx="889501" cy="1431387"/>
          </a:xfrm>
        </p:grpSpPr>
        <p:sp>
          <p:nvSpPr>
            <p:cNvPr id="515"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16"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517"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grpSp>
        <p:nvGrpSpPr>
          <p:cNvPr id="521" name="Grouper"/>
          <p:cNvGrpSpPr/>
          <p:nvPr/>
        </p:nvGrpSpPr>
        <p:grpSpPr>
          <a:xfrm>
            <a:off x="1701800" y="1155700"/>
            <a:ext cx="939800" cy="1104900"/>
            <a:chOff x="0" y="0"/>
            <a:chExt cx="939800" cy="1104900"/>
          </a:xfrm>
        </p:grpSpPr>
        <p:sp>
          <p:nvSpPr>
            <p:cNvPr id="519"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20"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sp>
        <p:nvSpPr>
          <p:cNvPr id="522"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chemeClr val="accent5">
                    <a:hueOff val="100859"/>
                    <a:satOff val="-13629"/>
                    <a:lumOff val="23879"/>
                  </a:schemeClr>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1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5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51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513">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13" grpId="1"/>
    </p:bldLst>
  </p:timing>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24" name="Dans la difficulté"/>
          <p:cNvSpPr txBox="1"/>
          <p:nvPr>
            <p:ph type="title"/>
          </p:nvPr>
        </p:nvSpPr>
        <p:spPr>
          <a:xfrm>
            <a:off x="1825300" y="1356526"/>
            <a:ext cx="8305801" cy="2438401"/>
          </a:xfrm>
          <a:prstGeom prst="rect">
            <a:avLst/>
          </a:prstGeom>
        </p:spPr>
        <p:txBody>
          <a:bodyPr/>
          <a:lstStyle/>
          <a:p>
            <a:pPr/>
            <a:r>
              <a:t>Dans la difficulté</a:t>
            </a:r>
          </a:p>
        </p:txBody>
      </p:sp>
      <p:sp>
        <p:nvSpPr>
          <p:cNvPr id="525" name="…Femmes, soyez soumises à vos maris respectifs, afin que, si même il y en a qui n’obéissent pas à la parole, ils soient gagnés sans la parole par la conduite de leurs femmes, ayant observé la pureté de votre conduite…"/>
          <p:cNvSpPr txBox="1"/>
          <p:nvPr>
            <p:ph type="body" idx="1"/>
          </p:nvPr>
        </p:nvSpPr>
        <p:spPr>
          <a:xfrm>
            <a:off x="1006897" y="3420092"/>
            <a:ext cx="10464801" cy="5727701"/>
          </a:xfrm>
          <a:prstGeom prst="rect">
            <a:avLst/>
          </a:prstGeom>
        </p:spPr>
        <p:txBody>
          <a:bodyPr/>
          <a:lstStyle/>
          <a:p>
            <a:pPr marL="0" indent="0">
              <a:spcBef>
                <a:spcPts val="0"/>
              </a:spcBef>
              <a:buSzTx/>
              <a:buNone/>
              <a:defRPr sz="2900"/>
            </a:pPr>
            <a:r>
              <a:t>…</a:t>
            </a:r>
            <a:r>
              <a:rPr i="1"/>
              <a:t>F</a:t>
            </a:r>
            <a:r>
              <a:rPr i="1"/>
              <a:t>emmes, </a:t>
            </a:r>
            <a:r>
              <a:rPr b="1" i="1"/>
              <a:t>soyez soumises</a:t>
            </a:r>
            <a:r>
              <a:rPr i="1"/>
              <a:t> à vos maris respectifs, afin que, si même il y en a qui n’obéissent pas à la parole, ils soient gagnés sans la parole par la conduite de leurs femmes, ayant observé la pureté de votre conduite</a:t>
            </a:r>
            <a:endParaRPr i="1"/>
          </a:p>
          <a:p>
            <a:pPr marL="0" indent="0">
              <a:spcBef>
                <a:spcPts val="0"/>
              </a:spcBef>
              <a:buSzTx/>
              <a:buNone/>
              <a:defRPr sz="2900"/>
            </a:pPr>
            <a:endParaRPr i="1"/>
          </a:p>
          <a:p>
            <a:pPr marL="0" indent="0">
              <a:spcBef>
                <a:spcPts val="0"/>
              </a:spcBef>
              <a:buSzTx/>
              <a:buNone/>
              <a:defRPr sz="2900"/>
            </a:pPr>
            <a:r>
              <a:rPr i="1"/>
              <a:t>…Maris, </a:t>
            </a:r>
            <a:r>
              <a:rPr b="1" i="1"/>
              <a:t>vivez la vie commune</a:t>
            </a:r>
            <a:r>
              <a:rPr i="1"/>
              <a:t> en tenant compte de la nature plus délicate de la femme, leur portant honneur comme étant ensemble héritiers de la grâce de la vie, pour que rien n’entrave vos prières</a:t>
            </a:r>
            <a:r>
              <a:t> (1Pi 3. 1-7)</a:t>
            </a:r>
          </a:p>
        </p:txBody>
      </p:sp>
      <p:sp>
        <p:nvSpPr>
          <p:cNvPr id="526" name="Relation/Action"/>
          <p:cNvSpPr txBox="1"/>
          <p:nvPr/>
        </p:nvSpPr>
        <p:spPr>
          <a:xfrm>
            <a:off x="424780" y="368300"/>
            <a:ext cx="3300860" cy="660400"/>
          </a:xfrm>
          <a:prstGeom prst="rect">
            <a:avLst/>
          </a:prstGeom>
          <a:ln w="12700">
            <a:miter lim="400000"/>
          </a:ln>
          <a:extLst>
            <a:ext uri="{C572A759-6A51-4108-AA02-DFA0A04FC94B}">
              <ma14:wrappingTextBoxFlag xmlns:ma14="http://schemas.microsoft.com/office/mac/drawingml/2011/main" val="1"/>
            </a:ext>
          </a:extLst>
        </p:spPr>
        <p:txBody>
          <a:bodyPr wrap="none" lIns="38100" tIns="38100" rIns="38100" bIns="38100" anchor="ctr">
            <a:spAutoFit/>
          </a:bodyPr>
          <a:lstStyle>
            <a:lvl1pPr algn="ctr" defTabSz="584200">
              <a:defRPr sz="4000">
                <a:solidFill>
                  <a:srgbClr val="FFFFFF"/>
                </a:solidFill>
                <a:latin typeface="+mn-lt"/>
                <a:ea typeface="+mn-ea"/>
                <a:cs typeface="+mn-cs"/>
                <a:sym typeface="Gill Sans"/>
              </a:defRPr>
            </a:lvl1pPr>
          </a:lstStyle>
          <a:p>
            <a:pPr/>
            <a:r>
              <a:t>Relation/Action</a:t>
            </a:r>
          </a:p>
        </p:txBody>
      </p:sp>
      <p:grpSp>
        <p:nvGrpSpPr>
          <p:cNvPr id="530" name="Grouper"/>
          <p:cNvGrpSpPr/>
          <p:nvPr/>
        </p:nvGrpSpPr>
        <p:grpSpPr>
          <a:xfrm>
            <a:off x="776188" y="943512"/>
            <a:ext cx="889502" cy="1431388"/>
            <a:chOff x="0" y="0"/>
            <a:chExt cx="889501" cy="1431387"/>
          </a:xfrm>
        </p:grpSpPr>
        <p:sp>
          <p:nvSpPr>
            <p:cNvPr id="527"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28"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529"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grpSp>
        <p:nvGrpSpPr>
          <p:cNvPr id="533" name="Grouper"/>
          <p:cNvGrpSpPr/>
          <p:nvPr/>
        </p:nvGrpSpPr>
        <p:grpSpPr>
          <a:xfrm>
            <a:off x="1701800" y="1155700"/>
            <a:ext cx="939800" cy="1104900"/>
            <a:chOff x="0" y="0"/>
            <a:chExt cx="939800" cy="1104900"/>
          </a:xfrm>
        </p:grpSpPr>
        <p:sp>
          <p:nvSpPr>
            <p:cNvPr id="531"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32"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grpSp>
        <p:nvGrpSpPr>
          <p:cNvPr id="536" name="Grouper"/>
          <p:cNvGrpSpPr/>
          <p:nvPr/>
        </p:nvGrpSpPr>
        <p:grpSpPr>
          <a:xfrm>
            <a:off x="4837476" y="3881550"/>
            <a:ext cx="6486544" cy="4986574"/>
            <a:chOff x="0" y="0"/>
            <a:chExt cx="6486543" cy="4986573"/>
          </a:xfrm>
        </p:grpSpPr>
        <p:sp>
          <p:nvSpPr>
            <p:cNvPr id="534" name="exhortation à l’action"/>
            <p:cNvSpPr/>
            <p:nvPr/>
          </p:nvSpPr>
          <p:spPr>
            <a:xfrm>
              <a:off x="0" y="0"/>
              <a:ext cx="6033797" cy="812800"/>
            </a:xfrm>
            <a:prstGeom prst="wedgeEllipseCallout">
              <a:avLst>
                <a:gd name="adj1" fmla="val -49832"/>
                <a:gd name="adj2" fmla="val 70000"/>
              </a:avLst>
            </a:pr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22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exhortation à l’action</a:t>
              </a:r>
            </a:p>
          </p:txBody>
        </p:sp>
        <p:sp>
          <p:nvSpPr>
            <p:cNvPr id="535" name="exhortation à la relation"/>
            <p:cNvSpPr/>
            <p:nvPr/>
          </p:nvSpPr>
          <p:spPr>
            <a:xfrm>
              <a:off x="452746" y="4173773"/>
              <a:ext cx="6033798" cy="812801"/>
            </a:xfrm>
            <a:prstGeom prst="wedgeEllipseCallout">
              <a:avLst>
                <a:gd name="adj1" fmla="val -55532"/>
                <a:gd name="adj2" fmla="val -210461"/>
              </a:avLst>
            </a:prstGeom>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lgn="ctr" defTabSz="584200">
                <a:defRPr b="1" sz="22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lvl1pPr>
            </a:lstStyle>
            <a:p>
              <a:pPr/>
              <a:r>
                <a:t>exhortation à la relation</a:t>
              </a:r>
            </a:p>
          </p:txBody>
        </p:sp>
      </p:grpSp>
      <p:sp>
        <p:nvSpPr>
          <p:cNvPr id="537"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chemeClr val="accent5">
                    <a:hueOff val="100859"/>
                    <a:satOff val="-13629"/>
                    <a:lumOff val="23879"/>
                  </a:schemeClr>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6" grpId="1"/>
    </p:bldLst>
  </p:timing>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39" name="Réalités pastorales"/>
          <p:cNvSpPr txBox="1"/>
          <p:nvPr>
            <p:ph type="title"/>
          </p:nvPr>
        </p:nvSpPr>
        <p:spPr>
          <a:xfrm>
            <a:off x="-330200" y="254000"/>
            <a:ext cx="11658600" cy="2438400"/>
          </a:xfrm>
          <a:prstGeom prst="rect">
            <a:avLst/>
          </a:prstGeom>
        </p:spPr>
        <p:txBody>
          <a:bodyPr/>
          <a:lstStyle/>
          <a:p>
            <a:pPr/>
            <a:r>
              <a:t>Réalités pastorales</a:t>
            </a:r>
          </a:p>
        </p:txBody>
      </p:sp>
      <p:sp>
        <p:nvSpPr>
          <p:cNvPr id="540" name="Solitude de la femme…"/>
          <p:cNvSpPr txBox="1"/>
          <p:nvPr>
            <p:ph type="body" idx="1"/>
          </p:nvPr>
        </p:nvSpPr>
        <p:spPr>
          <a:xfrm>
            <a:off x="876300" y="3314700"/>
            <a:ext cx="11366500" cy="4953000"/>
          </a:xfrm>
          <a:prstGeom prst="rect">
            <a:avLst/>
          </a:prstGeom>
        </p:spPr>
        <p:txBody>
          <a:bodyPr lIns="0" tIns="0" rIns="0" bIns="0" anchor="t"/>
          <a:lstStyle/>
          <a:p>
            <a:pPr marL="383540" marR="117043" indent="-342900" defTabSz="1168400">
              <a:spcBef>
                <a:spcPts val="600"/>
              </a:spcBef>
              <a:buSzPct val="125000"/>
              <a:defRPr spc="-66" sz="3300">
                <a:uFill>
                  <a:solidFill>
                    <a:srgbClr val="606060"/>
                  </a:solidFill>
                </a:uFill>
              </a:defRPr>
            </a:pPr>
            <a:r>
              <a:t>Solitude de la femme</a:t>
            </a:r>
          </a:p>
          <a:p>
            <a:pPr marL="383540" marR="117043" indent="-342900" defTabSz="1168400">
              <a:spcBef>
                <a:spcPts val="600"/>
              </a:spcBef>
              <a:buSzPct val="125000"/>
              <a:buFont typeface="Gill Sans"/>
              <a:defRPr spc="-66" sz="3300">
                <a:uFill>
                  <a:solidFill>
                    <a:srgbClr val="606060"/>
                  </a:solidFill>
                </a:uFill>
              </a:defRPr>
            </a:pPr>
            <a:r>
              <a:t>Ambiguité des gestes ou des paroles</a:t>
            </a:r>
            <a:endParaRPr u="sng"/>
          </a:p>
          <a:p>
            <a:pPr marL="383540" marR="117043" indent="-342900" defTabSz="1168400">
              <a:spcBef>
                <a:spcPts val="600"/>
              </a:spcBef>
              <a:buSzPct val="125000"/>
              <a:defRPr spc="-66" sz="3300">
                <a:uFill>
                  <a:solidFill>
                    <a:srgbClr val="606060"/>
                  </a:solidFill>
                </a:uFill>
              </a:defRPr>
            </a:pPr>
            <a:r>
              <a:rPr>
                <a:uFill>
                  <a:solidFill>
                    <a:srgbClr val="000000"/>
                  </a:solidFill>
                </a:uFill>
              </a:rPr>
              <a:t>Tensions sexuelles :</a:t>
            </a:r>
            <a:r>
              <a:t> "</a:t>
            </a:r>
            <a:r>
              <a:rPr i="1"/>
              <a:t>Ne vous privez pas l'un de l'autre</a:t>
            </a:r>
            <a:r>
              <a:t>" (1Co 7. 4)</a:t>
            </a:r>
            <a:endParaRPr u="sng">
              <a:uFill>
                <a:solidFill>
                  <a:srgbClr val="000000"/>
                </a:solidFill>
              </a:uFill>
            </a:endParaRPr>
          </a:p>
          <a:p>
            <a:pPr marL="285568" marR="117043" indent="-244928" defTabSz="1168400">
              <a:lnSpc>
                <a:spcPct val="80000"/>
              </a:lnSpc>
              <a:spcBef>
                <a:spcPts val="600"/>
              </a:spcBef>
              <a:buSzPct val="125000"/>
              <a:buFont typeface="Gill Sans"/>
              <a:defRPr i="1" spc="-97" sz="4900">
                <a:uFill>
                  <a:solidFill>
                    <a:srgbClr val="606060"/>
                  </a:solidFill>
                </a:uFill>
                <a:latin typeface="Times New Roman"/>
                <a:ea typeface="Times New Roman"/>
                <a:cs typeface="Times New Roman"/>
                <a:sym typeface="Times New Roman"/>
              </a:defRPr>
            </a:pPr>
            <a:r>
              <a:rPr spc="-70" sz="3500">
                <a:uFill>
                  <a:solidFill>
                    <a:srgbClr val="000000"/>
                  </a:solidFill>
                </a:uFill>
                <a:latin typeface="+mn-lt"/>
                <a:ea typeface="+mn-ea"/>
                <a:cs typeface="+mn-cs"/>
                <a:sym typeface="Gill Sans"/>
              </a:rPr>
              <a:t>Homosexualité, transsexualité</a:t>
            </a:r>
            <a:endParaRPr>
              <a:uFill>
                <a:solidFill>
                  <a:srgbClr val="000000"/>
                </a:solidFill>
              </a:uFill>
            </a:endParaRPr>
          </a:p>
          <a:p>
            <a:pPr marL="383540" marR="117043" indent="-342900" defTabSz="1168400">
              <a:spcBef>
                <a:spcPts val="600"/>
              </a:spcBef>
              <a:buSzPct val="125000"/>
              <a:defRPr spc="-66" sz="3300">
                <a:uFill>
                  <a:solidFill>
                    <a:srgbClr val="606060"/>
                  </a:solidFill>
                </a:uFill>
              </a:defRPr>
            </a:pPr>
            <a:r>
              <a:rPr i="1">
                <a:uFill>
                  <a:solidFill>
                    <a:srgbClr val="000000"/>
                  </a:solidFill>
                </a:uFill>
              </a:rPr>
              <a:t>"Tous ceux qui se marient auront de la tribulation" (1Co 7. 28b)</a:t>
            </a:r>
          </a:p>
          <a:p>
            <a:pPr marL="383540" marR="117043" indent="-342900" defTabSz="1168400">
              <a:spcBef>
                <a:spcPts val="0"/>
              </a:spcBef>
              <a:buSzPct val="125000"/>
              <a:defRPr spc="-66" sz="3300">
                <a:uFill>
                  <a:solidFill>
                    <a:srgbClr val="606060"/>
                  </a:solidFill>
                </a:uFill>
              </a:defRPr>
            </a:pPr>
            <a:r>
              <a:t>Problèmes spécifiquement féminins : "</a:t>
            </a:r>
            <a:r>
              <a:rPr i="1">
                <a:uFill>
                  <a:solidFill>
                    <a:srgbClr val="FFFFFF"/>
                  </a:solidFill>
                </a:uFill>
              </a:rPr>
              <a:t>Que les femmes soient graves, non médisantes, sobres</a:t>
            </a:r>
            <a:r>
              <a:rPr>
                <a:uFill>
                  <a:solidFill>
                    <a:srgbClr val="FFFFFF"/>
                  </a:solidFill>
                </a:uFill>
              </a:rPr>
              <a:t>" (1Ti 3. 11)</a:t>
            </a:r>
            <a:endParaRPr>
              <a:uFill>
                <a:solidFill>
                  <a:srgbClr val="FFFFFF"/>
                </a:solidFill>
              </a:uFill>
            </a:endParaRPr>
          </a:p>
          <a:p>
            <a:pPr marL="383540" marR="117043" indent="-342900" defTabSz="1168400">
              <a:spcBef>
                <a:spcPts val="0"/>
              </a:spcBef>
              <a:buSzPct val="125000"/>
              <a:defRPr spc="-66" sz="3300">
                <a:uFill>
                  <a:solidFill>
                    <a:srgbClr val="606060"/>
                  </a:solidFill>
                </a:uFill>
              </a:defRPr>
            </a:pPr>
            <a:r>
              <a:rPr>
                <a:uFill>
                  <a:solidFill>
                    <a:srgbClr val="FFFFFF"/>
                  </a:solidFill>
                </a:uFill>
              </a:rPr>
              <a:t>Problèmes spécifiquement masculins : violence, paresse</a:t>
            </a:r>
            <a:endParaRPr>
              <a:uFill>
                <a:solidFill>
                  <a:srgbClr val="FFFFFF"/>
                </a:solidFill>
              </a:uFill>
            </a:endParaRPr>
          </a:p>
          <a:p>
            <a:pPr marL="383540" marR="117043" indent="-342900" defTabSz="1168400">
              <a:spcBef>
                <a:spcPts val="0"/>
              </a:spcBef>
              <a:buSzPct val="125000"/>
              <a:defRPr spc="-66" sz="3300">
                <a:uFill>
                  <a:solidFill>
                    <a:srgbClr val="606060"/>
                  </a:solidFill>
                </a:uFill>
              </a:defRPr>
            </a:pPr>
            <a:r>
              <a:rPr>
                <a:uFill>
                  <a:solidFill>
                    <a:srgbClr val="FFFFFF"/>
                  </a:solidFill>
                </a:uFill>
              </a:rPr>
              <a:t>Places respectives dans l'Eglise : la question de l'autorité</a:t>
            </a:r>
          </a:p>
        </p:txBody>
      </p:sp>
      <p:sp>
        <p:nvSpPr>
          <p:cNvPr id="541" name="Cercle"/>
          <p:cNvSpPr/>
          <p:nvPr/>
        </p:nvSpPr>
        <p:spPr>
          <a:xfrm>
            <a:off x="774700" y="660400"/>
            <a:ext cx="1625600" cy="1625600"/>
          </a:xfrm>
          <a:prstGeom prst="ellipse">
            <a:avLst/>
          </a:prstGeom>
          <a:blipFill>
            <a:blip r:embed="rId2">
              <a:alphaModFix amt="75000"/>
            </a:blip>
          </a:blipFill>
          <a:ln w="12700">
            <a:miter lim="400000"/>
          </a:ln>
        </p:spPr>
        <p:txBody>
          <a:bodyPr lIns="38100" tIns="38100" rIns="38100" bIns="38100" anchor="ctr"/>
          <a:lstStyle/>
          <a:p>
            <a:pPr algn="ctr" defTabSz="584200">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grpSp>
        <p:nvGrpSpPr>
          <p:cNvPr id="545" name="Grouper"/>
          <p:cNvGrpSpPr/>
          <p:nvPr/>
        </p:nvGrpSpPr>
        <p:grpSpPr>
          <a:xfrm>
            <a:off x="10288488" y="7915812"/>
            <a:ext cx="889502" cy="1431388"/>
            <a:chOff x="0" y="0"/>
            <a:chExt cx="889501" cy="1431387"/>
          </a:xfrm>
        </p:grpSpPr>
        <p:sp>
          <p:nvSpPr>
            <p:cNvPr id="542"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43"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544"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grpSp>
        <p:nvGrpSpPr>
          <p:cNvPr id="548" name="Grouper"/>
          <p:cNvGrpSpPr/>
          <p:nvPr/>
        </p:nvGrpSpPr>
        <p:grpSpPr>
          <a:xfrm>
            <a:off x="11214100" y="8128000"/>
            <a:ext cx="939800" cy="1104900"/>
            <a:chOff x="0" y="0"/>
            <a:chExt cx="939800" cy="1104900"/>
          </a:xfrm>
        </p:grpSpPr>
        <p:sp>
          <p:nvSpPr>
            <p:cNvPr id="546"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47"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0" name="Des ministères complémentaires"/>
          <p:cNvSpPr txBox="1"/>
          <p:nvPr>
            <p:ph type="title"/>
          </p:nvPr>
        </p:nvSpPr>
        <p:spPr>
          <a:xfrm>
            <a:off x="533718" y="972076"/>
            <a:ext cx="10464801" cy="2438401"/>
          </a:xfrm>
          <a:prstGeom prst="rect">
            <a:avLst/>
          </a:prstGeom>
        </p:spPr>
        <p:txBody>
          <a:bodyPr/>
          <a:lstStyle/>
          <a:p>
            <a:pPr/>
            <a:r>
              <a:t>Des ministères complémentaires</a:t>
            </a:r>
          </a:p>
        </p:txBody>
      </p:sp>
      <p:sp>
        <p:nvSpPr>
          <p:cNvPr id="551" name="L'homme, étant l'image et la gloire de Dieu, ne doit pas se couvrir la tête ; mais la femme est la gloire de l’homme…"/>
          <p:cNvSpPr txBox="1"/>
          <p:nvPr>
            <p:ph type="body" idx="1"/>
          </p:nvPr>
        </p:nvSpPr>
        <p:spPr>
          <a:xfrm>
            <a:off x="837453" y="3903231"/>
            <a:ext cx="11329894" cy="5046991"/>
          </a:xfrm>
          <a:prstGeom prst="rect">
            <a:avLst/>
          </a:prstGeom>
        </p:spPr>
        <p:txBody>
          <a:bodyPr>
            <a:normAutofit fontScale="100000" lnSpcReduction="0"/>
          </a:bodyPr>
          <a:lstStyle/>
          <a:p>
            <a:pPr marL="254317" indent="-254317" algn="ctr" defTabSz="406908">
              <a:spcBef>
                <a:spcPts val="0"/>
              </a:spcBef>
              <a:buSzTx/>
              <a:buNone/>
              <a:defRPr i="1" spc="-112" sz="3738"/>
            </a:pPr>
            <a:r>
              <a:t>L</a:t>
            </a:r>
            <a:r>
              <a:t>'homme, étant l'image et la gloire de Dieu, ne doit pas se couvrir la tête ; mais la femme est la gloire de l’homme</a:t>
            </a:r>
          </a:p>
          <a:p>
            <a:pPr marL="254317" indent="-254317" algn="ctr" defTabSz="406908">
              <a:spcBef>
                <a:spcPts val="0"/>
              </a:spcBef>
              <a:buSzTx/>
              <a:buNone/>
              <a:defRPr spc="-112" sz="3738"/>
            </a:pPr>
            <a:r>
              <a:t>(1Co 11.7)</a:t>
            </a:r>
          </a:p>
          <a:p>
            <a:pPr marL="791209" indent="-508634" defTabSz="406908">
              <a:spcBef>
                <a:spcPts val="0"/>
              </a:spcBef>
              <a:defRPr spc="-112" sz="3738"/>
            </a:pPr>
            <a:r>
              <a:t>L’homme ET la femme sont à l’image de Dieu</a:t>
            </a:r>
          </a:p>
          <a:p>
            <a:pPr marL="791209" indent="-508634" defTabSz="406908">
              <a:spcBef>
                <a:spcPts val="0"/>
              </a:spcBef>
              <a:defRPr spc="-112" sz="3738"/>
            </a:pPr>
            <a:r>
              <a:t>Dans le lieu public de l’église, seul l’homme est appelé à être la gloire/manifestation de Dieu</a:t>
            </a:r>
          </a:p>
          <a:p>
            <a:pPr marL="791209" indent="-508634" defTabSz="406908">
              <a:spcBef>
                <a:spcPts val="0"/>
              </a:spcBef>
              <a:defRPr spc="-112" sz="3738"/>
            </a:pPr>
            <a:r>
              <a:t>Dans le lieu public de l’église, la femme est appelée à être la gloire/manifestation de l’homme, son complément</a:t>
            </a:r>
          </a:p>
          <a:p>
            <a:pPr marL="791209" indent="-508634" defTabSz="406908">
              <a:spcBef>
                <a:spcPts val="0"/>
              </a:spcBef>
              <a:defRPr spc="-112" sz="3738"/>
            </a:pPr>
            <a:r>
              <a:t>1Co 11.2-16 en pose les règles</a:t>
            </a:r>
          </a:p>
        </p:txBody>
      </p:sp>
      <p:grpSp>
        <p:nvGrpSpPr>
          <p:cNvPr id="555" name="Grouper"/>
          <p:cNvGrpSpPr/>
          <p:nvPr/>
        </p:nvGrpSpPr>
        <p:grpSpPr>
          <a:xfrm>
            <a:off x="776188" y="943512"/>
            <a:ext cx="889502" cy="1431388"/>
            <a:chOff x="0" y="0"/>
            <a:chExt cx="889501" cy="1431387"/>
          </a:xfrm>
        </p:grpSpPr>
        <p:sp>
          <p:nvSpPr>
            <p:cNvPr id="552"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53"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554"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grpSp>
        <p:nvGrpSpPr>
          <p:cNvPr id="558" name="Grouper"/>
          <p:cNvGrpSpPr/>
          <p:nvPr/>
        </p:nvGrpSpPr>
        <p:grpSpPr>
          <a:xfrm>
            <a:off x="1551455" y="1368688"/>
            <a:ext cx="939801" cy="1104901"/>
            <a:chOff x="0" y="0"/>
            <a:chExt cx="939800" cy="1104900"/>
          </a:xfrm>
        </p:grpSpPr>
        <p:sp>
          <p:nvSpPr>
            <p:cNvPr id="556"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557"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sp>
        <p:nvSpPr>
          <p:cNvPr id="559"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chemeClr val="accent5">
                    <a:hueOff val="100859"/>
                    <a:satOff val="-13629"/>
                    <a:lumOff val="23879"/>
                  </a:schemeClr>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2000">
        <p15:prstTrans prst="peelOff" invX="1"/>
      </p:transition>
    </mc:Choice>
    <mc:Choice xmlns:p14="http://schemas.microsoft.com/office/powerpoint/2010/main" Requires="p14">
      <p:transition spd="slow" advClick="1" p14:dur="2000">
        <p:peelOff/>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5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5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55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55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551">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51" grpId="1"/>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1" name="La sexuation aujourd’hui"/>
          <p:cNvSpPr txBox="1"/>
          <p:nvPr>
            <p:ph type="title"/>
          </p:nvPr>
        </p:nvSpPr>
        <p:spPr>
          <a:xfrm>
            <a:off x="834040" y="1930449"/>
            <a:ext cx="10464801" cy="2438401"/>
          </a:xfrm>
          <a:prstGeom prst="rect">
            <a:avLst/>
          </a:prstGeom>
        </p:spPr>
        <p:txBody>
          <a:bodyPr/>
          <a:lstStyle/>
          <a:p>
            <a:pPr/>
            <a:r>
              <a:t>La sexuation aujourd’hui</a:t>
            </a:r>
          </a:p>
        </p:txBody>
      </p:sp>
      <p:sp>
        <p:nvSpPr>
          <p:cNvPr id="562" name="&quot;Il n'y a ni mâle, ni femelle, car vous tous, vous êtes un dans le Christ Jésus.&quot; (Gal 3. 28)…"/>
          <p:cNvSpPr txBox="1"/>
          <p:nvPr>
            <p:ph type="body" idx="1"/>
          </p:nvPr>
        </p:nvSpPr>
        <p:spPr>
          <a:xfrm>
            <a:off x="1284241" y="4194352"/>
            <a:ext cx="10436318" cy="4984567"/>
          </a:xfrm>
          <a:prstGeom prst="rect">
            <a:avLst/>
          </a:prstGeom>
        </p:spPr>
        <p:txBody>
          <a:bodyPr/>
          <a:lstStyle/>
          <a:p>
            <a:pPr marL="0" indent="0">
              <a:spcBef>
                <a:spcPts val="0"/>
              </a:spcBef>
              <a:buSzTx/>
              <a:buNone/>
              <a:defRPr i="1" sz="2800"/>
            </a:pPr>
            <a:r>
              <a:rPr i="0"/>
              <a:t>"</a:t>
            </a:r>
            <a:r>
              <a:t>Il n'y a ni mâle, ni femelle, car vous tous, vous êtes un dans le Christ Jésus." </a:t>
            </a:r>
            <a:r>
              <a:rPr i="0"/>
              <a:t>(Gal 3. 28) </a:t>
            </a:r>
            <a:endParaRPr i="0"/>
          </a:p>
          <a:p>
            <a:pPr indent="-381000">
              <a:spcBef>
                <a:spcPts val="0"/>
              </a:spcBef>
              <a:defRPr i="1" sz="2800"/>
            </a:pPr>
            <a:r>
              <a:rPr i="0"/>
              <a:t>Pour le salut, il n'y a pas de préférence entre homme et femme, esclave ou homme libre, juif ou grec. </a:t>
            </a:r>
            <a:endParaRPr i="0"/>
          </a:p>
          <a:p>
            <a:pPr indent="-381000">
              <a:spcBef>
                <a:spcPts val="0"/>
              </a:spcBef>
              <a:defRPr i="1" sz="2800"/>
            </a:pPr>
            <a:r>
              <a:rPr i="0"/>
              <a:t>Mais </a:t>
            </a:r>
            <a:r>
              <a:rPr i="0"/>
              <a:t>la nouvelle naissance ne gomme pas les caractères spécifiques des sexes : plusieurs passages interpellent les deux sexes (Tite 2.1-6; 1Ti 5.14; 1Co 14.34-35; 1Ti 2.12…)</a:t>
            </a:r>
            <a:endParaRPr i="0"/>
          </a:p>
          <a:p>
            <a:pPr indent="-381000">
              <a:spcBef>
                <a:spcPts val="0"/>
              </a:spcBef>
              <a:defRPr i="1" sz="2800"/>
            </a:pPr>
            <a:r>
              <a:rPr i="0"/>
              <a:t>La seule personne nommée dans le ministère d’aide est une femme, Phœbé (Ro 16.1)</a:t>
            </a:r>
            <a:endParaRPr i="0"/>
          </a:p>
          <a:p>
            <a:pPr indent="-381000">
              <a:spcBef>
                <a:spcPts val="0"/>
              </a:spcBef>
              <a:defRPr i="1" sz="2800"/>
            </a:pPr>
            <a:r>
              <a:rPr i="0"/>
              <a:t>Il n’est pas étonnant que Dieu appelle hommes et femmes à des rôles différents s’il leur a donné des sensibilités différentes</a:t>
            </a:r>
          </a:p>
        </p:txBody>
      </p:sp>
      <p:pic>
        <p:nvPicPr>
          <p:cNvPr id="563" name="Contrastes.png" descr="Contrastes.png"/>
          <p:cNvPicPr>
            <a:picLocks noChangeAspect="1"/>
          </p:cNvPicPr>
          <p:nvPr/>
        </p:nvPicPr>
        <p:blipFill>
          <a:blip r:embed="rId2">
            <a:extLst/>
          </a:blip>
          <a:stretch>
            <a:fillRect/>
          </a:stretch>
        </p:blipFill>
        <p:spPr>
          <a:xfrm>
            <a:off x="127000" y="127000"/>
            <a:ext cx="2336800" cy="2336800"/>
          </a:xfrm>
          <a:prstGeom prst="rect">
            <a:avLst/>
          </a:prstGeom>
          <a:ln w="12700">
            <a:miter lim="400000"/>
          </a:ln>
        </p:spPr>
      </p:pic>
      <p:sp>
        <p:nvSpPr>
          <p:cNvPr id="564"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chemeClr val="accent5">
                    <a:hueOff val="100859"/>
                    <a:satOff val="-13629"/>
                    <a:lumOff val="23879"/>
                  </a:schemeClr>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5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562">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62" grpId="1"/>
    </p:bldLst>
  </p:timing>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6" name="La sexuation demain…"/>
          <p:cNvSpPr txBox="1"/>
          <p:nvPr>
            <p:ph type="title"/>
          </p:nvPr>
        </p:nvSpPr>
        <p:spPr>
          <a:xfrm>
            <a:off x="1109671" y="1718660"/>
            <a:ext cx="10126722" cy="2438401"/>
          </a:xfrm>
          <a:prstGeom prst="rect">
            <a:avLst/>
          </a:prstGeom>
        </p:spPr>
        <p:txBody>
          <a:bodyPr/>
          <a:lstStyle/>
          <a:p>
            <a:pPr/>
            <a:r>
              <a:t>La sexuation demain…</a:t>
            </a:r>
          </a:p>
        </p:txBody>
      </p:sp>
      <p:sp>
        <p:nvSpPr>
          <p:cNvPr id="567" name="Jésus répond aux sadducéens (Mc 12. 18-27)…"/>
          <p:cNvSpPr txBox="1"/>
          <p:nvPr>
            <p:ph type="body" sz="half" idx="1"/>
          </p:nvPr>
        </p:nvSpPr>
        <p:spPr>
          <a:xfrm>
            <a:off x="1258975" y="3833319"/>
            <a:ext cx="10486850" cy="4815186"/>
          </a:xfrm>
          <a:prstGeom prst="rect">
            <a:avLst/>
          </a:prstGeom>
        </p:spPr>
        <p:txBody>
          <a:bodyPr>
            <a:normAutofit fontScale="100000" lnSpcReduction="0"/>
          </a:bodyPr>
          <a:lstStyle/>
          <a:p>
            <a:pPr marL="0" indent="0" defTabSz="572516">
              <a:spcBef>
                <a:spcPts val="0"/>
              </a:spcBef>
              <a:buSzTx/>
              <a:buNone/>
              <a:defRPr i="1" sz="2744"/>
            </a:pPr>
            <a:r>
              <a:t>Jésus répond aux sadducéens </a:t>
            </a:r>
            <a:r>
              <a:rPr i="0"/>
              <a:t>(Mc 12. 18-27)</a:t>
            </a:r>
          </a:p>
          <a:p>
            <a:pPr marL="684530" indent="-373380" defTabSz="572516">
              <a:spcBef>
                <a:spcPts val="0"/>
              </a:spcBef>
              <a:defRPr i="1" sz="2744"/>
            </a:pPr>
            <a:r>
              <a:rPr i="0"/>
              <a:t>Les morts sont vivants dans le monde invisible, esprits comme les anges, et leur dépouille est en terre (v25)</a:t>
            </a:r>
            <a:endParaRPr i="0"/>
          </a:p>
          <a:p>
            <a:pPr marL="684530" indent="-373380" defTabSz="572516">
              <a:spcBef>
                <a:spcPts val="0"/>
              </a:spcBef>
              <a:defRPr i="1" sz="2744"/>
            </a:pPr>
            <a:r>
              <a:rPr i="0"/>
              <a:t>Abraham, Isaac et Jacob sont vivants dans le monde invisible, que Jésus appelle résurrection (v26)</a:t>
            </a:r>
            <a:endParaRPr i="0"/>
          </a:p>
          <a:p>
            <a:pPr marL="684530" indent="-373380" defTabSz="572516">
              <a:spcBef>
                <a:spcPts val="0"/>
              </a:spcBef>
              <a:defRPr i="1" sz="2744"/>
            </a:pPr>
            <a:r>
              <a:rPr i="0"/>
              <a:t>Jésus ne dit pas que nous ne serons pas mariés quand viendra la résurrection des enfants de Dieu (celle de 1Co 15.23-24)</a:t>
            </a:r>
            <a:endParaRPr i="0" u="sng"/>
          </a:p>
          <a:p>
            <a:pPr marL="0" indent="0" defTabSz="572516">
              <a:spcBef>
                <a:spcPts val="0"/>
              </a:spcBef>
              <a:buSzTx/>
              <a:buNone/>
              <a:defRPr i="1" sz="2744"/>
            </a:pPr>
            <a:r>
              <a:rPr i="0"/>
              <a:t>La famille porte en elle une marque de Dieu : </a:t>
            </a:r>
            <a:r>
              <a:t>C’est du Père qu’est nommée toute famille</a:t>
            </a:r>
            <a:r>
              <a:rPr i="0"/>
              <a:t> (Eph 3.15)</a:t>
            </a:r>
            <a:endParaRPr i="0" u="sng"/>
          </a:p>
          <a:p>
            <a:pPr marL="0" indent="0" defTabSz="572516">
              <a:spcBef>
                <a:spcPts val="0"/>
              </a:spcBef>
              <a:buSzTx/>
              <a:buNone/>
              <a:defRPr i="1" sz="2744"/>
            </a:pPr>
            <a:r>
              <a:rPr i="0"/>
              <a:t>Une marque éternelle : </a:t>
            </a:r>
            <a:r>
              <a:t>Il règnera </a:t>
            </a:r>
            <a:r>
              <a:rPr u="sng"/>
              <a:t>pour toujours</a:t>
            </a:r>
            <a:r>
              <a:t> sur la famille de Jacob, et son règne n’aura </a:t>
            </a:r>
            <a:r>
              <a:rPr u="sng"/>
              <a:t>pas de fin</a:t>
            </a:r>
            <a:r>
              <a:rPr i="0"/>
              <a:t> (Lc 1.33). </a:t>
            </a:r>
            <a:r>
              <a:t>L’entrée dans </a:t>
            </a:r>
            <a:r>
              <a:rPr u="sng"/>
              <a:t>le royaume éternel</a:t>
            </a:r>
            <a:r>
              <a:t> de notre seigneur et sauveur Jésus, le Christ vous sera richement donnée</a:t>
            </a:r>
            <a:r>
              <a:rPr i="0"/>
              <a:t> (2Pi 1.11)</a:t>
            </a:r>
          </a:p>
        </p:txBody>
      </p:sp>
      <p:pic>
        <p:nvPicPr>
          <p:cNvPr id="568" name="Contrastes.png" descr="Contrastes.png"/>
          <p:cNvPicPr>
            <a:picLocks noChangeAspect="1"/>
          </p:cNvPicPr>
          <p:nvPr/>
        </p:nvPicPr>
        <p:blipFill>
          <a:blip r:embed="rId2">
            <a:extLst/>
          </a:blip>
          <a:stretch>
            <a:fillRect/>
          </a:stretch>
        </p:blipFill>
        <p:spPr>
          <a:xfrm>
            <a:off x="127000" y="127000"/>
            <a:ext cx="2336800" cy="2336800"/>
          </a:xfrm>
          <a:prstGeom prst="rect">
            <a:avLst/>
          </a:prstGeom>
          <a:ln w="12700">
            <a:miter lim="400000"/>
          </a:ln>
        </p:spPr>
      </p:pic>
      <p:sp>
        <p:nvSpPr>
          <p:cNvPr id="569"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chemeClr val="accent5">
                    <a:hueOff val="100859"/>
                    <a:satOff val="-13629"/>
                    <a:lumOff val="23879"/>
                  </a:schemeClr>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6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6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5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56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56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67" grpId="1"/>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1" name="J'ai peur d'être un mauvais père ! Que faire ?…"/>
          <p:cNvSpPr txBox="1"/>
          <p:nvPr>
            <p:ph type="body" idx="1"/>
          </p:nvPr>
        </p:nvSpPr>
        <p:spPr>
          <a:xfrm>
            <a:off x="1723136" y="3478784"/>
            <a:ext cx="9558528" cy="5754625"/>
          </a:xfrm>
          <a:prstGeom prst="rect">
            <a:avLst/>
          </a:prstGeom>
        </p:spPr>
        <p:txBody>
          <a:bodyPr lIns="65023" tIns="65023" rIns="65023" bIns="65023" anchor="t"/>
          <a:lstStyle/>
          <a:p>
            <a:pPr marL="477058" marR="117043" indent="-436418" defTabSz="1170432">
              <a:spcBef>
                <a:spcPts val="0"/>
              </a:spcBef>
              <a:buSzPct val="100000"/>
              <a:defRPr i="1" sz="2800">
                <a:uFill>
                  <a:solidFill>
                    <a:srgbClr val="606060"/>
                  </a:solidFill>
                </a:uFill>
              </a:defRPr>
            </a:pPr>
            <a:r>
              <a:t>J'ai peur d'être un mauvais père ! Que faire ?</a:t>
            </a:r>
          </a:p>
          <a:p>
            <a:pPr marL="477058" marR="117043" indent="-436418" defTabSz="1170432">
              <a:spcBef>
                <a:spcPts val="0"/>
              </a:spcBef>
              <a:buSzPct val="100000"/>
              <a:defRPr i="1" sz="2800">
                <a:uFill>
                  <a:solidFill>
                    <a:srgbClr val="606060"/>
                  </a:solidFill>
                </a:uFill>
              </a:defRPr>
            </a:pPr>
            <a:r>
              <a:t>Je ne m'entends pas avec ma mère. Pourquoi ?</a:t>
            </a:r>
          </a:p>
          <a:p>
            <a:pPr marL="477058" marR="117043" indent="-436418" defTabSz="1170432">
              <a:spcBef>
                <a:spcPts val="0"/>
              </a:spcBef>
              <a:buSzPct val="100000"/>
              <a:defRPr i="1" sz="2800">
                <a:uFill>
                  <a:solidFill>
                    <a:srgbClr val="606060"/>
                  </a:solidFill>
                </a:uFill>
              </a:defRPr>
            </a:pPr>
            <a:r>
              <a:t>Faut-il apprendre par cœur vos powerpoint ?</a:t>
            </a:r>
          </a:p>
          <a:p>
            <a:pPr marL="477058" marR="117043" indent="-436418" defTabSz="1170432">
              <a:spcBef>
                <a:spcPts val="0"/>
              </a:spcBef>
              <a:buSzPct val="100000"/>
              <a:defRPr i="1" sz="2800">
                <a:uFill>
                  <a:solidFill>
                    <a:srgbClr val="606060"/>
                  </a:solidFill>
                </a:uFill>
              </a:defRPr>
            </a:pPr>
            <a:r>
              <a:t>Comment être sûr(e) d'être à sa place de femme ou d'homme ?</a:t>
            </a:r>
          </a:p>
          <a:p>
            <a:pPr marL="477058" marR="117043" indent="-436418" defTabSz="1170432">
              <a:spcBef>
                <a:spcPts val="0"/>
              </a:spcBef>
              <a:buSzPct val="100000"/>
              <a:defRPr i="1" sz="2800">
                <a:uFill>
                  <a:solidFill>
                    <a:srgbClr val="606060"/>
                  </a:solidFill>
                </a:uFill>
              </a:defRPr>
            </a:pPr>
            <a:r>
              <a:t>Comment parler de sexualité à mes enfants ?</a:t>
            </a:r>
          </a:p>
          <a:p>
            <a:pPr marL="477058" marR="117043" indent="-436418" defTabSz="1170432">
              <a:spcBef>
                <a:spcPts val="0"/>
              </a:spcBef>
              <a:buSzPct val="100000"/>
              <a:defRPr i="1" sz="2800">
                <a:uFill>
                  <a:solidFill>
                    <a:srgbClr val="606060"/>
                  </a:solidFill>
                </a:uFill>
              </a:defRPr>
            </a:pPr>
            <a:r>
              <a:t>Comment parler à mes enfants de pornographie ?</a:t>
            </a:r>
          </a:p>
          <a:p>
            <a:pPr marL="477058" marR="117043" indent="-436418" defTabSz="1170432">
              <a:spcBef>
                <a:spcPts val="0"/>
              </a:spcBef>
              <a:buSzPct val="100000"/>
              <a:defRPr i="1" sz="2800">
                <a:uFill>
                  <a:solidFill>
                    <a:srgbClr val="606060"/>
                  </a:solidFill>
                </a:uFill>
              </a:defRPr>
            </a:pPr>
            <a:r>
              <a:t>Mon mari est violent</a:t>
            </a:r>
          </a:p>
          <a:p>
            <a:pPr marL="477058" marR="117043" indent="-436418" defTabSz="1170432">
              <a:spcBef>
                <a:spcPts val="0"/>
              </a:spcBef>
              <a:buSzPct val="100000"/>
              <a:defRPr i="1" sz="2800">
                <a:uFill>
                  <a:solidFill>
                    <a:srgbClr val="606060"/>
                  </a:solidFill>
                </a:uFill>
              </a:defRPr>
            </a:pPr>
            <a:r>
              <a:t>Ma femme me reproche sans arrêt des choses</a:t>
            </a:r>
          </a:p>
          <a:p>
            <a:pPr marL="477058" marR="117043" indent="-436418" defTabSz="1170432">
              <a:spcBef>
                <a:spcPts val="0"/>
              </a:spcBef>
              <a:buSzPct val="100000"/>
              <a:defRPr i="1" sz="2800">
                <a:uFill>
                  <a:solidFill>
                    <a:srgbClr val="606060"/>
                  </a:solidFill>
                </a:uFill>
              </a:defRPr>
            </a:pPr>
            <a:r>
              <a:t>Que faire contre le machisme? Il est tellement ancré dans l’histoire de l’humanité… Et le féminisme ?</a:t>
            </a:r>
          </a:p>
          <a:p>
            <a:pPr marL="477058" marR="117043" indent="-436418" defTabSz="1170432">
              <a:spcBef>
                <a:spcPts val="0"/>
              </a:spcBef>
              <a:buSzPct val="100000"/>
              <a:defRPr i="1" sz="2800">
                <a:uFill>
                  <a:solidFill>
                    <a:srgbClr val="606060"/>
                  </a:solidFill>
                </a:uFill>
              </a:defRPr>
            </a:pPr>
            <a:r>
              <a:t>J’ai l’impression qu’un homme et une femme ne parlent pas de la même chose dans un échange.</a:t>
            </a:r>
          </a:p>
        </p:txBody>
      </p:sp>
      <p:pic>
        <p:nvPicPr>
          <p:cNvPr id="572" name="droppedImage.pdf" descr="droppedImage.pdf"/>
          <p:cNvPicPr>
            <a:picLocks noChangeAspect="1"/>
          </p:cNvPicPr>
          <p:nvPr/>
        </p:nvPicPr>
        <p:blipFill>
          <a:blip r:embed="rId2">
            <a:alphaModFix amt="70000"/>
            <a:extLst/>
          </a:blip>
          <a:stretch>
            <a:fillRect/>
          </a:stretch>
        </p:blipFill>
        <p:spPr>
          <a:xfrm>
            <a:off x="178816" y="178816"/>
            <a:ext cx="3397505" cy="3041123"/>
          </a:xfrm>
          <a:prstGeom prst="rect">
            <a:avLst/>
          </a:prstGeom>
          <a:ln w="12700">
            <a:miter lim="400000"/>
          </a:ln>
          <a:effectLst>
            <a:outerShdw sx="100000" sy="100000" kx="0" ky="0" algn="b" rotWithShape="0" blurRad="152400" dist="88900" dir="2700000">
              <a:srgbClr val="000000">
                <a:alpha val="75000"/>
              </a:srgbClr>
            </a:outerShdw>
          </a:effectLst>
        </p:spPr>
      </p:pic>
      <p:sp>
        <p:nvSpPr>
          <p:cNvPr id="573" name="Difficultés"/>
          <p:cNvSpPr txBox="1"/>
          <p:nvPr>
            <p:ph type="title"/>
          </p:nvPr>
        </p:nvSpPr>
        <p:spPr>
          <a:xfrm>
            <a:off x="4261451" y="480177"/>
            <a:ext cx="4665473" cy="2438401"/>
          </a:xfrm>
          <a:prstGeom prst="rect">
            <a:avLst/>
          </a:prstGeom>
        </p:spPr>
        <p:txBody>
          <a:bodyPr/>
          <a:lstStyle/>
          <a:p>
            <a:pPr/>
            <a:r>
              <a:t>Difficultés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75" name="Conclusion"/>
          <p:cNvSpPr txBox="1"/>
          <p:nvPr>
            <p:ph type="title"/>
          </p:nvPr>
        </p:nvSpPr>
        <p:spPr>
          <a:xfrm>
            <a:off x="956782" y="980665"/>
            <a:ext cx="10464801" cy="2438401"/>
          </a:xfrm>
          <a:prstGeom prst="rect">
            <a:avLst/>
          </a:prstGeom>
        </p:spPr>
        <p:txBody>
          <a:bodyPr/>
          <a:lstStyle/>
          <a:p>
            <a:pPr/>
            <a:r>
              <a:t>Conclusion</a:t>
            </a:r>
          </a:p>
        </p:txBody>
      </p:sp>
      <p:sp>
        <p:nvSpPr>
          <p:cNvPr id="576" name="Un verset-clef : il n’est pas bon que l’homme soit seul (Gen 2.15)…"/>
          <p:cNvSpPr txBox="1"/>
          <p:nvPr>
            <p:ph type="body" idx="1"/>
          </p:nvPr>
        </p:nvSpPr>
        <p:spPr>
          <a:prstGeom prst="rect">
            <a:avLst/>
          </a:prstGeom>
        </p:spPr>
        <p:txBody>
          <a:bodyPr/>
          <a:lstStyle/>
          <a:p>
            <a:pPr marL="0" indent="0" algn="ctr">
              <a:spcBef>
                <a:spcPts val="0"/>
              </a:spcBef>
              <a:buSzTx/>
              <a:buNone/>
              <a:defRPr sz="3700"/>
            </a:pPr>
            <a:r>
              <a:rPr u="sng"/>
              <a:t>Un verset-clef</a:t>
            </a:r>
            <a:r>
              <a:t> : </a:t>
            </a:r>
            <a:r>
              <a:rPr i="1"/>
              <a:t>il n’est pas bon que l’homme soit seul </a:t>
            </a:r>
            <a:r>
              <a:t>(Gen 2.15)</a:t>
            </a:r>
          </a:p>
          <a:p>
            <a:pPr marL="0" indent="0" algn="ctr">
              <a:spcBef>
                <a:spcPts val="0"/>
              </a:spcBef>
              <a:buSzTx/>
              <a:buNone/>
              <a:defRPr sz="3700"/>
            </a:pPr>
            <a:r>
              <a:rPr u="sng"/>
              <a:t>Le plan de Dieu</a:t>
            </a:r>
            <a:r>
              <a:t> : </a:t>
            </a:r>
            <a:r>
              <a:rPr i="1"/>
              <a:t>l’homme, un être à sensibilité actionnelle, et la femme, à sensibilité relationnelle, les deux caractères de Dieu (vérité et amour)</a:t>
            </a:r>
          </a:p>
          <a:p>
            <a:pPr marL="0" indent="0" algn="ctr">
              <a:spcBef>
                <a:spcPts val="0"/>
              </a:spcBef>
              <a:buSzTx/>
              <a:buNone/>
              <a:defRPr sz="3700"/>
            </a:pPr>
            <a:r>
              <a:rPr u="sng"/>
              <a:t>Pistes de liberté</a:t>
            </a:r>
            <a:r>
              <a:t> : confiance, synergies, patience, communication…</a:t>
            </a:r>
          </a:p>
        </p:txBody>
      </p:sp>
      <p:sp>
        <p:nvSpPr>
          <p:cNvPr id="577" name="Introduction…"/>
          <p:cNvSpPr txBox="1"/>
          <p:nvPr/>
        </p:nvSpPr>
        <p:spPr>
          <a:xfrm>
            <a:off x="9020597" y="21386"/>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rgbClr val="FFFFFF"/>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chemeClr val="accent5">
                    <a:hueOff val="100859"/>
                    <a:satOff val="-13629"/>
                    <a:lumOff val="23879"/>
                  </a:schemeClr>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4="http://schemas.microsoft.com/office/powerpoint/2010/main" Requires="p14">
      <p:transition spd="slow" advClick="1" p14:dur="20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57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576">
                                            <p:txEl>
                                              <p:pRg st="2" end="2"/>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576" grpId="1"/>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7" name="Le poids…"/>
          <p:cNvSpPr txBox="1"/>
          <p:nvPr>
            <p:ph type="title"/>
          </p:nvPr>
        </p:nvSpPr>
        <p:spPr>
          <a:xfrm>
            <a:off x="1186688" y="260096"/>
            <a:ext cx="5998464" cy="2438401"/>
          </a:xfrm>
          <a:prstGeom prst="rect">
            <a:avLst/>
          </a:prstGeom>
        </p:spPr>
        <p:txBody>
          <a:bodyPr/>
          <a:lstStyle/>
          <a:p>
            <a:pPr/>
            <a:r>
              <a:t>Le poids </a:t>
            </a:r>
          </a:p>
          <a:p>
            <a:pPr/>
            <a:r>
              <a:t>de l'histoire</a:t>
            </a:r>
          </a:p>
        </p:txBody>
      </p:sp>
      <p:sp>
        <p:nvSpPr>
          <p:cNvPr id="218" name="« La femme inaugure l’humanité déchue. Tant qu’il était seul, l’homme ne faisait que grandir dans l’observance de la parole et de la ressemblance de Dieu » (Philon d’Alexandrie, 50 ap JC)…"/>
          <p:cNvSpPr txBox="1"/>
          <p:nvPr>
            <p:ph type="body" idx="1"/>
          </p:nvPr>
        </p:nvSpPr>
        <p:spPr>
          <a:xfrm>
            <a:off x="633984" y="3771391"/>
            <a:ext cx="10533889" cy="5673345"/>
          </a:xfrm>
          <a:prstGeom prst="rect">
            <a:avLst/>
          </a:prstGeom>
        </p:spPr>
        <p:txBody>
          <a:bodyPr lIns="65023" tIns="65023" rIns="65023" bIns="65023" anchor="t"/>
          <a:lstStyle/>
          <a:p>
            <a:pPr marL="383540" marR="117043" indent="-342900" defTabSz="1170432">
              <a:lnSpc>
                <a:spcPct val="90000"/>
              </a:lnSpc>
              <a:spcBef>
                <a:spcPts val="600"/>
              </a:spcBef>
              <a:buSzPct val="100000"/>
              <a:defRPr sz="3000">
                <a:uFill>
                  <a:solidFill>
                    <a:srgbClr val="606060"/>
                  </a:solidFill>
                </a:uFill>
              </a:defRPr>
            </a:pPr>
            <a:r>
              <a:rPr sz="2400"/>
              <a:t>« </a:t>
            </a:r>
            <a:r>
              <a:rPr i="1" sz="2400"/>
              <a:t>La femme inaugure l’humanité déchue. Tant qu’il était seul, l’homme ne faisait que grandir dans l’observance de la parole et de la ressemblance de Dieu </a:t>
            </a:r>
            <a:r>
              <a:rPr sz="2400"/>
              <a:t>» (Philon d’Alexandrie, 50 ap JC)</a:t>
            </a:r>
            <a:endParaRPr sz="2400"/>
          </a:p>
          <a:p>
            <a:pPr marL="383540" marR="117043" indent="-342900" defTabSz="1170432">
              <a:lnSpc>
                <a:spcPct val="90000"/>
              </a:lnSpc>
              <a:spcBef>
                <a:spcPts val="600"/>
              </a:spcBef>
              <a:buSzPct val="100000"/>
              <a:defRPr sz="3000">
                <a:uFill>
                  <a:solidFill>
                    <a:srgbClr val="606060"/>
                  </a:solidFill>
                </a:uFill>
              </a:defRPr>
            </a:pPr>
            <a:r>
              <a:rPr sz="2400"/>
              <a:t>« </a:t>
            </a:r>
            <a:r>
              <a:rPr i="1" sz="2400"/>
              <a:t>La femme fut créée pour servir d’aide à l’homme, mais cela se limite à la procréation, car en toute autre chose, l’aide de l’homme est plus efficace</a:t>
            </a:r>
            <a:r>
              <a:rPr sz="2400"/>
              <a:t> » (St Augustin, env 400 ap JC)</a:t>
            </a:r>
            <a:endParaRPr sz="2400"/>
          </a:p>
          <a:p>
            <a:pPr marL="383540" marR="117043" indent="-342900" defTabSz="1170432">
              <a:lnSpc>
                <a:spcPct val="90000"/>
              </a:lnSpc>
              <a:spcBef>
                <a:spcPts val="600"/>
              </a:spcBef>
              <a:buSzPct val="100000"/>
              <a:defRPr sz="3000">
                <a:uFill>
                  <a:solidFill>
                    <a:srgbClr val="606060"/>
                  </a:solidFill>
                </a:uFill>
              </a:defRPr>
            </a:pPr>
            <a:r>
              <a:rPr sz="2400"/>
              <a:t>« </a:t>
            </a:r>
            <a:r>
              <a:rPr i="1" sz="2400"/>
              <a:t>Les hommes sont larges d’épaules et leur bassin est étroit. Ils possèdent de l’intelligence en conséquence. Les femmes ont les épaules étroites et les hanches larges. Elles devraient demeurer chez elles; et leur conformation le prouve, elles ont un large fondement sur lequel s’asseoir, afin de tenir leur maison, faire des enfants et les éduquer</a:t>
            </a:r>
            <a:r>
              <a:rPr sz="2400"/>
              <a:t> » (Martin Luther, XVIè S)</a:t>
            </a:r>
            <a:endParaRPr sz="2400"/>
          </a:p>
          <a:p>
            <a:pPr marL="383540" marR="117043" indent="-342900" defTabSz="1170432">
              <a:lnSpc>
                <a:spcPct val="90000"/>
              </a:lnSpc>
              <a:spcBef>
                <a:spcPts val="600"/>
              </a:spcBef>
              <a:buSzPct val="100000"/>
              <a:defRPr sz="3000">
                <a:uFill>
                  <a:solidFill>
                    <a:srgbClr val="606060"/>
                  </a:solidFill>
                </a:uFill>
              </a:defRPr>
            </a:pPr>
            <a:r>
              <a:rPr sz="2400"/>
              <a:t>« </a:t>
            </a:r>
            <a:r>
              <a:rPr i="1" sz="2400"/>
              <a:t>Dieu créa la femme comme une sorte d’appendice pour l’homme, à la condition expresse qu’elle accepte de lui obéir… Dieu n’a pas créé deux personnes de même rang, il a donné à l’homme une compagne inférieure</a:t>
            </a:r>
            <a:r>
              <a:rPr sz="2400"/>
              <a:t> » (Jean Calvin, XVIè S)</a:t>
            </a:r>
          </a:p>
        </p:txBody>
      </p:sp>
      <p:pic>
        <p:nvPicPr>
          <p:cNvPr id="219" name="vis a vis.png" descr="vis a vis.png"/>
          <p:cNvPicPr>
            <a:picLocks noChangeAspect="0"/>
          </p:cNvPicPr>
          <p:nvPr/>
        </p:nvPicPr>
        <p:blipFill>
          <a:blip r:embed="rId2">
            <a:extLst/>
          </a:blip>
          <a:stretch>
            <a:fillRect/>
          </a:stretch>
        </p:blipFill>
        <p:spPr>
          <a:xfrm>
            <a:off x="8745728" y="373888"/>
            <a:ext cx="3860801" cy="2842769"/>
          </a:xfrm>
          <a:prstGeom prst="rect">
            <a:avLst/>
          </a:prstGeom>
          <a:ln w="12700">
            <a:miter lim="400000"/>
          </a:ln>
        </p:spPr>
      </p:pic>
      <p:sp>
        <p:nvSpPr>
          <p:cNvPr id="220" name="Cercle"/>
          <p:cNvSpPr/>
          <p:nvPr/>
        </p:nvSpPr>
        <p:spPr>
          <a:xfrm>
            <a:off x="671882" y="243132"/>
            <a:ext cx="1625601" cy="1625601"/>
          </a:xfrm>
          <a:prstGeom prst="ellipse">
            <a:avLst/>
          </a:prstGeom>
          <a:blipFill>
            <a:blip r:embed="rId3">
              <a:alphaModFix amt="75000"/>
            </a:blip>
          </a:blipFill>
          <a:ln w="12700">
            <a:miter lim="400000"/>
          </a:ln>
        </p:spPr>
        <p:txBody>
          <a:bodyPr lIns="48767" tIns="48767" rIns="48767" bIns="48767" anchor="ct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Tree>
  </p:cSld>
  <p:clrMapOvr>
    <a:masterClrMapping/>
  </p:clrMapOvr>
  <mc:AlternateContent xmlns:mc="http://schemas.openxmlformats.org/markup-compatibility/2006">
    <mc:Choice xmlns:p14="http://schemas.microsoft.com/office/powerpoint/2010/main" Requires="p14">
      <p:transition spd="slow" advClick="1" p14:dur="1250">
        <p14:flip dir="r"/>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1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21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218">
                                            <p:txEl>
                                              <p:pRg st="3" end="3"/>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218"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J'ai peur d'être un mauvais père ! Que faire ?…"/>
          <p:cNvSpPr txBox="1"/>
          <p:nvPr>
            <p:ph type="body" idx="1"/>
          </p:nvPr>
        </p:nvSpPr>
        <p:spPr>
          <a:xfrm>
            <a:off x="1723136" y="3478784"/>
            <a:ext cx="9558528" cy="5754625"/>
          </a:xfrm>
          <a:prstGeom prst="rect">
            <a:avLst/>
          </a:prstGeom>
        </p:spPr>
        <p:txBody>
          <a:bodyPr lIns="65023" tIns="65023" rIns="65023" bIns="65023" anchor="t"/>
          <a:lstStyle/>
          <a:p>
            <a:pPr marL="477058" marR="117043" indent="-436418" defTabSz="1170432">
              <a:spcBef>
                <a:spcPts val="0"/>
              </a:spcBef>
              <a:buSzPct val="100000"/>
              <a:defRPr i="1" sz="2800">
                <a:uFill>
                  <a:solidFill>
                    <a:srgbClr val="606060"/>
                  </a:solidFill>
                </a:uFill>
              </a:defRPr>
            </a:pPr>
            <a:r>
              <a:t>J'ai peur d'être un mauvais père ! Que faire ?</a:t>
            </a:r>
          </a:p>
          <a:p>
            <a:pPr marL="477058" marR="117043" indent="-436418" defTabSz="1170432">
              <a:spcBef>
                <a:spcPts val="0"/>
              </a:spcBef>
              <a:buSzPct val="100000"/>
              <a:defRPr i="1" sz="2800">
                <a:uFill>
                  <a:solidFill>
                    <a:srgbClr val="606060"/>
                  </a:solidFill>
                </a:uFill>
              </a:defRPr>
            </a:pPr>
            <a:r>
              <a:t>Je ne m'entends pas avec ma mère. Pourquoi ?</a:t>
            </a:r>
          </a:p>
          <a:p>
            <a:pPr marL="477058" marR="117043" indent="-436418" defTabSz="1170432">
              <a:spcBef>
                <a:spcPts val="0"/>
              </a:spcBef>
              <a:buSzPct val="100000"/>
              <a:defRPr i="1" sz="2800">
                <a:uFill>
                  <a:solidFill>
                    <a:srgbClr val="606060"/>
                  </a:solidFill>
                </a:uFill>
              </a:defRPr>
            </a:pPr>
            <a:r>
              <a:t>Faut-il apprendre par cœur vos powerpoint ?</a:t>
            </a:r>
          </a:p>
          <a:p>
            <a:pPr marL="477058" marR="117043" indent="-436418" defTabSz="1170432">
              <a:spcBef>
                <a:spcPts val="0"/>
              </a:spcBef>
              <a:buSzPct val="100000"/>
              <a:defRPr i="1" sz="2800">
                <a:uFill>
                  <a:solidFill>
                    <a:srgbClr val="606060"/>
                  </a:solidFill>
                </a:uFill>
              </a:defRPr>
            </a:pPr>
            <a:r>
              <a:t>Comment être sûr(e) d'être à sa place de femme ou d'homme ?</a:t>
            </a:r>
          </a:p>
          <a:p>
            <a:pPr marL="477058" marR="117043" indent="-436418" defTabSz="1170432">
              <a:spcBef>
                <a:spcPts val="0"/>
              </a:spcBef>
              <a:buSzPct val="100000"/>
              <a:defRPr i="1" sz="2800">
                <a:uFill>
                  <a:solidFill>
                    <a:srgbClr val="606060"/>
                  </a:solidFill>
                </a:uFill>
              </a:defRPr>
            </a:pPr>
            <a:r>
              <a:t>Comment parler de sexualité à mes enfants ?</a:t>
            </a:r>
          </a:p>
          <a:p>
            <a:pPr marL="477058" marR="117043" indent="-436418" defTabSz="1170432">
              <a:spcBef>
                <a:spcPts val="0"/>
              </a:spcBef>
              <a:buSzPct val="100000"/>
              <a:defRPr i="1" sz="2800">
                <a:uFill>
                  <a:solidFill>
                    <a:srgbClr val="606060"/>
                  </a:solidFill>
                </a:uFill>
              </a:defRPr>
            </a:pPr>
            <a:r>
              <a:t>Comment parler à mes enfants de pornographie ?</a:t>
            </a:r>
          </a:p>
          <a:p>
            <a:pPr marL="477058" marR="117043" indent="-436418" defTabSz="1170432">
              <a:spcBef>
                <a:spcPts val="0"/>
              </a:spcBef>
              <a:buSzPct val="100000"/>
              <a:defRPr i="1" sz="2800">
                <a:uFill>
                  <a:solidFill>
                    <a:srgbClr val="606060"/>
                  </a:solidFill>
                </a:uFill>
              </a:defRPr>
            </a:pPr>
            <a:r>
              <a:t>Mon mari est violent</a:t>
            </a:r>
          </a:p>
          <a:p>
            <a:pPr marL="477058" marR="117043" indent="-436418" defTabSz="1170432">
              <a:spcBef>
                <a:spcPts val="0"/>
              </a:spcBef>
              <a:buSzPct val="100000"/>
              <a:defRPr i="1" sz="2800">
                <a:uFill>
                  <a:solidFill>
                    <a:srgbClr val="606060"/>
                  </a:solidFill>
                </a:uFill>
              </a:defRPr>
            </a:pPr>
            <a:r>
              <a:t>Ma femme me reproche sans arrêt des choses</a:t>
            </a:r>
          </a:p>
          <a:p>
            <a:pPr marL="477058" marR="117043" indent="-436418" defTabSz="1170432">
              <a:spcBef>
                <a:spcPts val="0"/>
              </a:spcBef>
              <a:buSzPct val="100000"/>
              <a:defRPr i="1" sz="2800">
                <a:uFill>
                  <a:solidFill>
                    <a:srgbClr val="606060"/>
                  </a:solidFill>
                </a:uFill>
              </a:defRPr>
            </a:pPr>
            <a:r>
              <a:t>Que faire contre le machisme? Il est tellement ancré dans l’histoire de l’humanité… Et le féminisme ?</a:t>
            </a:r>
          </a:p>
          <a:p>
            <a:pPr marL="477058" marR="117043" indent="-436418" defTabSz="1170432">
              <a:spcBef>
                <a:spcPts val="0"/>
              </a:spcBef>
              <a:buSzPct val="100000"/>
              <a:defRPr i="1" sz="2800">
                <a:uFill>
                  <a:solidFill>
                    <a:srgbClr val="606060"/>
                  </a:solidFill>
                </a:uFill>
              </a:defRPr>
            </a:pPr>
            <a:r>
              <a:t>J’ai l’impression qu’un homme et une femme ne parlent pas de la même chose dans un échange.</a:t>
            </a:r>
          </a:p>
        </p:txBody>
      </p:sp>
      <p:pic>
        <p:nvPicPr>
          <p:cNvPr id="223" name="droppedImage.pdf" descr="droppedImage.pdf"/>
          <p:cNvPicPr>
            <a:picLocks noChangeAspect="1"/>
          </p:cNvPicPr>
          <p:nvPr/>
        </p:nvPicPr>
        <p:blipFill>
          <a:blip r:embed="rId2">
            <a:alphaModFix amt="70000"/>
            <a:extLst/>
          </a:blip>
          <a:stretch>
            <a:fillRect/>
          </a:stretch>
        </p:blipFill>
        <p:spPr>
          <a:xfrm>
            <a:off x="178816" y="178816"/>
            <a:ext cx="3397505" cy="3041123"/>
          </a:xfrm>
          <a:prstGeom prst="rect">
            <a:avLst/>
          </a:prstGeom>
          <a:ln w="12700">
            <a:miter lim="400000"/>
          </a:ln>
          <a:effectLst>
            <a:outerShdw sx="100000" sy="100000" kx="0" ky="0" algn="b" rotWithShape="0" blurRad="152400" dist="88900" dir="2700000">
              <a:srgbClr val="000000">
                <a:alpha val="75000"/>
              </a:srgbClr>
            </a:outerShdw>
          </a:effectLst>
        </p:spPr>
      </p:pic>
      <p:sp>
        <p:nvSpPr>
          <p:cNvPr id="224" name="Difficultés"/>
          <p:cNvSpPr txBox="1"/>
          <p:nvPr>
            <p:ph type="title"/>
          </p:nvPr>
        </p:nvSpPr>
        <p:spPr>
          <a:xfrm>
            <a:off x="4261451" y="480177"/>
            <a:ext cx="4665473" cy="2438401"/>
          </a:xfrm>
          <a:prstGeom prst="rect">
            <a:avLst/>
          </a:prstGeom>
        </p:spPr>
        <p:txBody>
          <a:bodyPr/>
          <a:lstStyle/>
          <a:p>
            <a:pPr/>
            <a:r>
              <a:t>Difficultés</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Besoins ressentis garçons/filles"/>
          <p:cNvSpPr txBox="1"/>
          <p:nvPr/>
        </p:nvSpPr>
        <p:spPr>
          <a:xfrm>
            <a:off x="1720351" y="416560"/>
            <a:ext cx="9882045" cy="914401"/>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585216">
              <a:buClr>
                <a:srgbClr val="000000"/>
              </a:buClr>
              <a:buFont typeface="Arial"/>
              <a:defRPr sz="6200">
                <a:solidFill>
                  <a:srgbClr val="FFFFFF"/>
                </a:solidFill>
                <a:latin typeface="+mn-lt"/>
                <a:ea typeface="+mn-ea"/>
                <a:cs typeface="+mn-cs"/>
                <a:sym typeface="Gill Sans"/>
              </a:defRPr>
            </a:lvl1pPr>
          </a:lstStyle>
          <a:p>
            <a:pPr/>
            <a:r>
              <a:t>Besoins ressentis garçons/filles</a:t>
            </a:r>
          </a:p>
        </p:txBody>
      </p:sp>
      <p:grpSp>
        <p:nvGrpSpPr>
          <p:cNvPr id="361" name="Grouper"/>
          <p:cNvGrpSpPr/>
          <p:nvPr/>
        </p:nvGrpSpPr>
        <p:grpSpPr>
          <a:xfrm>
            <a:off x="4515" y="2470911"/>
            <a:ext cx="14045902" cy="7557912"/>
            <a:chOff x="0" y="259588"/>
            <a:chExt cx="14045900" cy="7557910"/>
          </a:xfrm>
        </p:grpSpPr>
        <p:sp>
          <p:nvSpPr>
            <p:cNvPr id="227" name="Figure"/>
            <p:cNvSpPr/>
            <p:nvPr/>
          </p:nvSpPr>
          <p:spPr>
            <a:xfrm>
              <a:off x="2871893" y="956338"/>
              <a:ext cx="99343"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2"/>
                  </a:lnTo>
                  <a:lnTo>
                    <a:pt x="21600" y="0"/>
                  </a:lnTo>
                  <a:lnTo>
                    <a:pt x="0" y="299"/>
                  </a:lnTo>
                  <a:lnTo>
                    <a:pt x="0" y="21600"/>
                  </a:lnTo>
                  <a:close/>
                </a:path>
              </a:pathLst>
            </a:custGeom>
            <a:solidFill>
              <a:srgbClr val="929292"/>
            </a:solidFill>
            <a:ln w="12700" cap="flat">
              <a:noFill/>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28" name="Figure"/>
            <p:cNvSpPr/>
            <p:nvPr/>
          </p:nvSpPr>
          <p:spPr>
            <a:xfrm>
              <a:off x="2871893" y="6264373"/>
              <a:ext cx="9999699" cy="76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385" y="21600"/>
                  </a:lnTo>
                  <a:lnTo>
                    <a:pt x="21600" y="0"/>
                  </a:lnTo>
                  <a:lnTo>
                    <a:pt x="215" y="0"/>
                  </a:lnTo>
                  <a:lnTo>
                    <a:pt x="0" y="21600"/>
                  </a:lnTo>
                  <a:close/>
                </a:path>
              </a:pathLst>
            </a:custGeom>
            <a:solidFill>
              <a:srgbClr val="CBCBCB"/>
            </a:solidFill>
            <a:ln w="12700" cap="flat">
              <a:noFill/>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29" name="Rectangle"/>
            <p:cNvSpPr/>
            <p:nvPr/>
          </p:nvSpPr>
          <p:spPr>
            <a:xfrm>
              <a:off x="2841187" y="956338"/>
              <a:ext cx="9900357" cy="5308036"/>
            </a:xfrm>
            <a:prstGeom prst="rect">
              <a:avLst/>
            </a:prstGeom>
            <a:solidFill>
              <a:srgbClr val="CBCBCB"/>
            </a:solidFill>
            <a:ln w="12700" cap="flat">
              <a:noFill/>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0" name="Ligne"/>
            <p:cNvSpPr/>
            <p:nvPr/>
          </p:nvSpPr>
          <p:spPr>
            <a:xfrm>
              <a:off x="2871893" y="956338"/>
              <a:ext cx="99343"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1" name="Ligne"/>
            <p:cNvSpPr/>
            <p:nvPr/>
          </p:nvSpPr>
          <p:spPr>
            <a:xfrm>
              <a:off x="3971431" y="956338"/>
              <a:ext cx="99343"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2" name="Ligne"/>
            <p:cNvSpPr/>
            <p:nvPr/>
          </p:nvSpPr>
          <p:spPr>
            <a:xfrm>
              <a:off x="5067356" y="956338"/>
              <a:ext cx="99343"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3" name="Ligne"/>
            <p:cNvSpPr/>
            <p:nvPr/>
          </p:nvSpPr>
          <p:spPr>
            <a:xfrm>
              <a:off x="6170506" y="956338"/>
              <a:ext cx="99343"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4" name="Ligne"/>
            <p:cNvSpPr/>
            <p:nvPr/>
          </p:nvSpPr>
          <p:spPr>
            <a:xfrm>
              <a:off x="7270044" y="956338"/>
              <a:ext cx="101601"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5" name="Ligne"/>
            <p:cNvSpPr/>
            <p:nvPr/>
          </p:nvSpPr>
          <p:spPr>
            <a:xfrm>
              <a:off x="8371840" y="956338"/>
              <a:ext cx="101601"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6" name="Ligne"/>
            <p:cNvSpPr/>
            <p:nvPr/>
          </p:nvSpPr>
          <p:spPr>
            <a:xfrm>
              <a:off x="9471377" y="956338"/>
              <a:ext cx="101601"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7" name="Ligne"/>
            <p:cNvSpPr/>
            <p:nvPr/>
          </p:nvSpPr>
          <p:spPr>
            <a:xfrm>
              <a:off x="10573173" y="956338"/>
              <a:ext cx="99343"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8" name="Ligne"/>
            <p:cNvSpPr/>
            <p:nvPr/>
          </p:nvSpPr>
          <p:spPr>
            <a:xfrm>
              <a:off x="11672711" y="956338"/>
              <a:ext cx="99343"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39" name="Ligne"/>
            <p:cNvSpPr/>
            <p:nvPr/>
          </p:nvSpPr>
          <p:spPr>
            <a:xfrm>
              <a:off x="12772249" y="956338"/>
              <a:ext cx="99344"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600" y="21296"/>
                  </a:lnTo>
                  <a:lnTo>
                    <a:pt x="21600" y="0"/>
                  </a:lnTo>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0" name="Figure"/>
            <p:cNvSpPr/>
            <p:nvPr/>
          </p:nvSpPr>
          <p:spPr>
            <a:xfrm>
              <a:off x="2871893" y="956338"/>
              <a:ext cx="99343" cy="53848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0"/>
                  </a:moveTo>
                  <a:lnTo>
                    <a:pt x="0" y="299"/>
                  </a:lnTo>
                  <a:lnTo>
                    <a:pt x="0" y="21600"/>
                  </a:lnTo>
                  <a:lnTo>
                    <a:pt x="21600" y="21292"/>
                  </a:lnTo>
                  <a:lnTo>
                    <a:pt x="21600" y="0"/>
                  </a:lnTo>
                  <a:close/>
                </a:path>
              </a:pathLst>
            </a:custGeom>
            <a:no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1" name="Figure"/>
            <p:cNvSpPr/>
            <p:nvPr/>
          </p:nvSpPr>
          <p:spPr>
            <a:xfrm>
              <a:off x="2871893" y="6264373"/>
              <a:ext cx="9999699" cy="7676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385" y="21600"/>
                  </a:lnTo>
                  <a:lnTo>
                    <a:pt x="21600" y="0"/>
                  </a:lnTo>
                  <a:lnTo>
                    <a:pt x="215" y="0"/>
                  </a:lnTo>
                  <a:lnTo>
                    <a:pt x="0" y="21600"/>
                  </a:lnTo>
                  <a:close/>
                </a:path>
              </a:pathLst>
            </a:custGeom>
            <a:noFill/>
            <a:ln w="12700" cap="flat">
              <a:solidFill>
                <a:srgbClr val="929292"/>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2" name="Rectangle"/>
            <p:cNvSpPr/>
            <p:nvPr/>
          </p:nvSpPr>
          <p:spPr>
            <a:xfrm>
              <a:off x="2971235" y="956338"/>
              <a:ext cx="9900357" cy="5308036"/>
            </a:xfrm>
            <a:prstGeom prst="rect">
              <a:avLst/>
            </a:prstGeom>
            <a:noFill/>
            <a:ln w="12700" cap="flat">
              <a:solidFill>
                <a:srgbClr val="929292"/>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3" name="Figure"/>
            <p:cNvSpPr/>
            <p:nvPr/>
          </p:nvSpPr>
          <p:spPr>
            <a:xfrm>
              <a:off x="2898986" y="6083751"/>
              <a:ext cx="9943255"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512" y="21600"/>
                  </a:lnTo>
                  <a:lnTo>
                    <a:pt x="21600" y="0"/>
                  </a:lnTo>
                  <a:lnTo>
                    <a:pt x="93"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4" name="Rectangle"/>
            <p:cNvSpPr/>
            <p:nvPr/>
          </p:nvSpPr>
          <p:spPr>
            <a:xfrm>
              <a:off x="2898986" y="6113103"/>
              <a:ext cx="9902615" cy="117405"/>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5" name="Figure"/>
            <p:cNvSpPr/>
            <p:nvPr/>
          </p:nvSpPr>
          <p:spPr>
            <a:xfrm>
              <a:off x="12805212" y="6083751"/>
              <a:ext cx="40641"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948"/>
                  </a:moveTo>
                  <a:lnTo>
                    <a:pt x="0" y="21600"/>
                  </a:lnTo>
                  <a:lnTo>
                    <a:pt x="0" y="4320"/>
                  </a:lnTo>
                  <a:lnTo>
                    <a:pt x="21600" y="0"/>
                  </a:lnTo>
                  <a:lnTo>
                    <a:pt x="21600" y="16948"/>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6" name="Figure"/>
            <p:cNvSpPr/>
            <p:nvPr/>
          </p:nvSpPr>
          <p:spPr>
            <a:xfrm>
              <a:off x="2898986" y="5966347"/>
              <a:ext cx="9943255"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512" y="21600"/>
                  </a:lnTo>
                  <a:lnTo>
                    <a:pt x="21600" y="0"/>
                  </a:lnTo>
                  <a:lnTo>
                    <a:pt x="93" y="0"/>
                  </a:lnTo>
                  <a:lnTo>
                    <a:pt x="0" y="21600"/>
                  </a:lnTo>
                  <a:close/>
                </a:path>
              </a:pathLst>
            </a:custGeom>
            <a:solidFill>
              <a:srgbClr val="873860"/>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7" name="Rectangle"/>
            <p:cNvSpPr/>
            <p:nvPr/>
          </p:nvSpPr>
          <p:spPr>
            <a:xfrm>
              <a:off x="2898986" y="5995698"/>
              <a:ext cx="9902615" cy="117405"/>
            </a:xfrm>
            <a:prstGeom prst="rect">
              <a:avLst/>
            </a:prstGeom>
            <a:solidFill>
              <a:srgbClr val="AB4979"/>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8" name="Figure"/>
            <p:cNvSpPr/>
            <p:nvPr/>
          </p:nvSpPr>
          <p:spPr>
            <a:xfrm>
              <a:off x="12805212" y="5966347"/>
              <a:ext cx="40641"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320"/>
                  </a:lnTo>
                  <a:lnTo>
                    <a:pt x="21600" y="0"/>
                  </a:lnTo>
                  <a:lnTo>
                    <a:pt x="21600" y="17280"/>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49" name="Figure"/>
            <p:cNvSpPr/>
            <p:nvPr/>
          </p:nvSpPr>
          <p:spPr>
            <a:xfrm>
              <a:off x="2898986" y="5675094"/>
              <a:ext cx="2241975"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230" y="21600"/>
                  </a:lnTo>
                  <a:lnTo>
                    <a:pt x="21600" y="0"/>
                  </a:lnTo>
                  <a:lnTo>
                    <a:pt x="413"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0" name="Rectangle"/>
            <p:cNvSpPr/>
            <p:nvPr/>
          </p:nvSpPr>
          <p:spPr>
            <a:xfrm>
              <a:off x="2898986" y="5704444"/>
              <a:ext cx="2210817" cy="117406"/>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1" name="Figure"/>
            <p:cNvSpPr/>
            <p:nvPr/>
          </p:nvSpPr>
          <p:spPr>
            <a:xfrm>
              <a:off x="5102578" y="5675094"/>
              <a:ext cx="38383"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948"/>
                  </a:moveTo>
                  <a:lnTo>
                    <a:pt x="0" y="21600"/>
                  </a:lnTo>
                  <a:lnTo>
                    <a:pt x="0" y="4320"/>
                  </a:lnTo>
                  <a:lnTo>
                    <a:pt x="21600" y="0"/>
                  </a:lnTo>
                  <a:lnTo>
                    <a:pt x="21600" y="16948"/>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2" name="Figure"/>
            <p:cNvSpPr/>
            <p:nvPr/>
          </p:nvSpPr>
          <p:spPr>
            <a:xfrm>
              <a:off x="2898986" y="5557689"/>
              <a:ext cx="8841459"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506" y="21600"/>
                  </a:lnTo>
                  <a:lnTo>
                    <a:pt x="21600" y="0"/>
                  </a:lnTo>
                  <a:lnTo>
                    <a:pt x="105" y="0"/>
                  </a:lnTo>
                  <a:lnTo>
                    <a:pt x="0" y="21600"/>
                  </a:lnTo>
                  <a:close/>
                </a:path>
              </a:pathLst>
            </a:custGeom>
            <a:solidFill>
              <a:srgbClr val="873860"/>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3" name="Rectangle"/>
            <p:cNvSpPr/>
            <p:nvPr/>
          </p:nvSpPr>
          <p:spPr>
            <a:xfrm>
              <a:off x="2898986" y="5587040"/>
              <a:ext cx="8803078" cy="117405"/>
            </a:xfrm>
            <a:prstGeom prst="rect">
              <a:avLst/>
            </a:prstGeom>
            <a:solidFill>
              <a:srgbClr val="AB4979"/>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4" name="Figure"/>
            <p:cNvSpPr/>
            <p:nvPr/>
          </p:nvSpPr>
          <p:spPr>
            <a:xfrm>
              <a:off x="11702062" y="5557689"/>
              <a:ext cx="38383"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320"/>
                  </a:lnTo>
                  <a:lnTo>
                    <a:pt x="21600" y="0"/>
                  </a:lnTo>
                  <a:lnTo>
                    <a:pt x="21600" y="17280"/>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5" name="Figure"/>
            <p:cNvSpPr/>
            <p:nvPr/>
          </p:nvSpPr>
          <p:spPr>
            <a:xfrm>
              <a:off x="2898986" y="5266436"/>
              <a:ext cx="4437889"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02" y="21600"/>
                  </a:lnTo>
                  <a:lnTo>
                    <a:pt x="21600" y="0"/>
                  </a:lnTo>
                  <a:lnTo>
                    <a:pt x="209"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6" name="Rectangle"/>
            <p:cNvSpPr/>
            <p:nvPr/>
          </p:nvSpPr>
          <p:spPr>
            <a:xfrm>
              <a:off x="2898986" y="5295787"/>
              <a:ext cx="4402668" cy="117405"/>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7" name="Figure"/>
            <p:cNvSpPr/>
            <p:nvPr/>
          </p:nvSpPr>
          <p:spPr>
            <a:xfrm>
              <a:off x="7301653" y="5266436"/>
              <a:ext cx="40641"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948"/>
                  </a:moveTo>
                  <a:lnTo>
                    <a:pt x="0" y="21600"/>
                  </a:lnTo>
                  <a:lnTo>
                    <a:pt x="0" y="4320"/>
                  </a:lnTo>
                  <a:lnTo>
                    <a:pt x="21600" y="0"/>
                  </a:lnTo>
                  <a:lnTo>
                    <a:pt x="21600" y="16948"/>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8" name="Figure"/>
            <p:cNvSpPr/>
            <p:nvPr/>
          </p:nvSpPr>
          <p:spPr>
            <a:xfrm>
              <a:off x="2898986" y="5149031"/>
              <a:ext cx="7741922" cy="2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93" y="21600"/>
                  </a:lnTo>
                  <a:lnTo>
                    <a:pt x="21600" y="0"/>
                  </a:lnTo>
                  <a:lnTo>
                    <a:pt x="120" y="0"/>
                  </a:lnTo>
                  <a:lnTo>
                    <a:pt x="0" y="21600"/>
                  </a:lnTo>
                  <a:close/>
                </a:path>
              </a:pathLst>
            </a:custGeom>
            <a:solidFill>
              <a:srgbClr val="873860"/>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59" name="Rectangle"/>
            <p:cNvSpPr/>
            <p:nvPr/>
          </p:nvSpPr>
          <p:spPr>
            <a:xfrm>
              <a:off x="2898986" y="5178382"/>
              <a:ext cx="7703540" cy="117406"/>
            </a:xfrm>
            <a:prstGeom prst="rect">
              <a:avLst/>
            </a:prstGeom>
            <a:solidFill>
              <a:srgbClr val="AB4979"/>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0" name="Figure"/>
            <p:cNvSpPr/>
            <p:nvPr/>
          </p:nvSpPr>
          <p:spPr>
            <a:xfrm>
              <a:off x="10602524" y="5149031"/>
              <a:ext cx="38384"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320"/>
                  </a:lnTo>
                  <a:lnTo>
                    <a:pt x="21600" y="0"/>
                  </a:lnTo>
                  <a:lnTo>
                    <a:pt x="21600" y="17280"/>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1" name="Figure"/>
            <p:cNvSpPr/>
            <p:nvPr/>
          </p:nvSpPr>
          <p:spPr>
            <a:xfrm>
              <a:off x="2898986" y="4857778"/>
              <a:ext cx="3348737"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352" y="21600"/>
                  </a:lnTo>
                  <a:lnTo>
                    <a:pt x="21600" y="0"/>
                  </a:lnTo>
                  <a:lnTo>
                    <a:pt x="277"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2" name="Rectangle"/>
            <p:cNvSpPr/>
            <p:nvPr/>
          </p:nvSpPr>
          <p:spPr>
            <a:xfrm>
              <a:off x="2898986" y="4892547"/>
              <a:ext cx="3303130" cy="117406"/>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3" name="Figure"/>
            <p:cNvSpPr/>
            <p:nvPr/>
          </p:nvSpPr>
          <p:spPr>
            <a:xfrm>
              <a:off x="6202115" y="4857778"/>
              <a:ext cx="38383"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948"/>
                  </a:moveTo>
                  <a:lnTo>
                    <a:pt x="0" y="21600"/>
                  </a:lnTo>
                  <a:lnTo>
                    <a:pt x="0" y="4320"/>
                  </a:lnTo>
                  <a:lnTo>
                    <a:pt x="21600" y="0"/>
                  </a:lnTo>
                  <a:lnTo>
                    <a:pt x="21600" y="16948"/>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4" name="Figure"/>
            <p:cNvSpPr/>
            <p:nvPr/>
          </p:nvSpPr>
          <p:spPr>
            <a:xfrm>
              <a:off x="2898986" y="4740373"/>
              <a:ext cx="6642384" cy="2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75" y="21600"/>
                  </a:lnTo>
                  <a:lnTo>
                    <a:pt x="21600" y="0"/>
                  </a:lnTo>
                  <a:lnTo>
                    <a:pt x="139" y="0"/>
                  </a:lnTo>
                  <a:lnTo>
                    <a:pt x="0" y="21600"/>
                  </a:lnTo>
                  <a:close/>
                </a:path>
              </a:pathLst>
            </a:custGeom>
            <a:solidFill>
              <a:srgbClr val="873860"/>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5" name="Rectangle"/>
            <p:cNvSpPr/>
            <p:nvPr/>
          </p:nvSpPr>
          <p:spPr>
            <a:xfrm>
              <a:off x="2898986" y="4769724"/>
              <a:ext cx="6604001" cy="117406"/>
            </a:xfrm>
            <a:prstGeom prst="rect">
              <a:avLst/>
            </a:prstGeom>
            <a:solidFill>
              <a:srgbClr val="AB4979"/>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6" name="Figure"/>
            <p:cNvSpPr/>
            <p:nvPr/>
          </p:nvSpPr>
          <p:spPr>
            <a:xfrm>
              <a:off x="9502987" y="4740373"/>
              <a:ext cx="38383"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320"/>
                  </a:lnTo>
                  <a:lnTo>
                    <a:pt x="21600" y="0"/>
                  </a:lnTo>
                  <a:lnTo>
                    <a:pt x="21600" y="17280"/>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7" name="Figure"/>
            <p:cNvSpPr/>
            <p:nvPr/>
          </p:nvSpPr>
          <p:spPr>
            <a:xfrm>
              <a:off x="2898986" y="4449120"/>
              <a:ext cx="8841459" cy="31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506" y="21600"/>
                  </a:lnTo>
                  <a:lnTo>
                    <a:pt x="21600" y="0"/>
                  </a:lnTo>
                  <a:lnTo>
                    <a:pt x="105"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8" name="Rectangle"/>
            <p:cNvSpPr/>
            <p:nvPr/>
          </p:nvSpPr>
          <p:spPr>
            <a:xfrm>
              <a:off x="2898986" y="4480729"/>
              <a:ext cx="8803078" cy="115148"/>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69" name="Figure"/>
            <p:cNvSpPr/>
            <p:nvPr/>
          </p:nvSpPr>
          <p:spPr>
            <a:xfrm>
              <a:off x="11702062" y="4449120"/>
              <a:ext cx="38383"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652"/>
                  </a:lnTo>
                  <a:lnTo>
                    <a:pt x="21600" y="0"/>
                  </a:lnTo>
                  <a:lnTo>
                    <a:pt x="21600" y="17280"/>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0" name="Figure"/>
            <p:cNvSpPr/>
            <p:nvPr/>
          </p:nvSpPr>
          <p:spPr>
            <a:xfrm>
              <a:off x="2898986" y="4333973"/>
              <a:ext cx="5542846" cy="293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42" y="21600"/>
                  </a:lnTo>
                  <a:lnTo>
                    <a:pt x="21600" y="0"/>
                  </a:lnTo>
                  <a:lnTo>
                    <a:pt x="167" y="0"/>
                  </a:lnTo>
                  <a:lnTo>
                    <a:pt x="0" y="21600"/>
                  </a:lnTo>
                  <a:close/>
                </a:path>
              </a:pathLst>
            </a:custGeom>
            <a:solidFill>
              <a:srgbClr val="873860"/>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1" name="Rectangle"/>
            <p:cNvSpPr/>
            <p:nvPr/>
          </p:nvSpPr>
          <p:spPr>
            <a:xfrm>
              <a:off x="2898986" y="4356099"/>
              <a:ext cx="5502206" cy="117406"/>
            </a:xfrm>
            <a:prstGeom prst="rect">
              <a:avLst/>
            </a:prstGeom>
            <a:solidFill>
              <a:srgbClr val="AB4979"/>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2" name="Figure"/>
            <p:cNvSpPr/>
            <p:nvPr/>
          </p:nvSpPr>
          <p:spPr>
            <a:xfrm>
              <a:off x="8401191" y="4333973"/>
              <a:ext cx="40641"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948"/>
                  </a:moveTo>
                  <a:lnTo>
                    <a:pt x="0" y="21600"/>
                  </a:lnTo>
                  <a:lnTo>
                    <a:pt x="0" y="4320"/>
                  </a:lnTo>
                  <a:lnTo>
                    <a:pt x="21600" y="0"/>
                  </a:lnTo>
                  <a:lnTo>
                    <a:pt x="21600" y="16948"/>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3" name="Figure"/>
            <p:cNvSpPr/>
            <p:nvPr/>
          </p:nvSpPr>
          <p:spPr>
            <a:xfrm>
              <a:off x="2898986" y="4040462"/>
              <a:ext cx="1142437" cy="31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832" y="21600"/>
                  </a:lnTo>
                  <a:lnTo>
                    <a:pt x="21600" y="0"/>
                  </a:lnTo>
                  <a:lnTo>
                    <a:pt x="811"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4" name="Rectangle"/>
            <p:cNvSpPr/>
            <p:nvPr/>
          </p:nvSpPr>
          <p:spPr>
            <a:xfrm>
              <a:off x="2898986" y="4072071"/>
              <a:ext cx="1105409" cy="117406"/>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5" name="Figure"/>
            <p:cNvSpPr/>
            <p:nvPr/>
          </p:nvSpPr>
          <p:spPr>
            <a:xfrm>
              <a:off x="4000782" y="4040462"/>
              <a:ext cx="40641" cy="1490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018"/>
                  </a:moveTo>
                  <a:lnTo>
                    <a:pt x="0" y="21600"/>
                  </a:lnTo>
                  <a:lnTo>
                    <a:pt x="0" y="4582"/>
                  </a:lnTo>
                  <a:lnTo>
                    <a:pt x="21600" y="0"/>
                  </a:lnTo>
                  <a:lnTo>
                    <a:pt x="21600" y="17018"/>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6" name="Figure"/>
            <p:cNvSpPr/>
            <p:nvPr/>
          </p:nvSpPr>
          <p:spPr>
            <a:xfrm>
              <a:off x="2898986" y="3925316"/>
              <a:ext cx="4437889"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02" y="21600"/>
                  </a:lnTo>
                  <a:lnTo>
                    <a:pt x="21600" y="0"/>
                  </a:lnTo>
                  <a:lnTo>
                    <a:pt x="209" y="0"/>
                  </a:lnTo>
                  <a:lnTo>
                    <a:pt x="0" y="21600"/>
                  </a:lnTo>
                  <a:close/>
                </a:path>
              </a:pathLst>
            </a:custGeom>
            <a:solidFill>
              <a:srgbClr val="873860"/>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7" name="Rectangle"/>
            <p:cNvSpPr/>
            <p:nvPr/>
          </p:nvSpPr>
          <p:spPr>
            <a:xfrm>
              <a:off x="2898986" y="3954667"/>
              <a:ext cx="4402668" cy="117405"/>
            </a:xfrm>
            <a:prstGeom prst="rect">
              <a:avLst/>
            </a:prstGeom>
            <a:solidFill>
              <a:srgbClr val="AB4979"/>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8" name="Figure"/>
            <p:cNvSpPr/>
            <p:nvPr/>
          </p:nvSpPr>
          <p:spPr>
            <a:xfrm>
              <a:off x="7301653" y="3925316"/>
              <a:ext cx="40641"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948"/>
                  </a:moveTo>
                  <a:lnTo>
                    <a:pt x="0" y="21600"/>
                  </a:lnTo>
                  <a:lnTo>
                    <a:pt x="0" y="4320"/>
                  </a:lnTo>
                  <a:lnTo>
                    <a:pt x="21600" y="0"/>
                  </a:lnTo>
                  <a:lnTo>
                    <a:pt x="21600" y="16948"/>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79" name="Figure"/>
            <p:cNvSpPr/>
            <p:nvPr/>
          </p:nvSpPr>
          <p:spPr>
            <a:xfrm>
              <a:off x="2898986" y="3631805"/>
              <a:ext cx="5542846" cy="31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42" y="21600"/>
                  </a:lnTo>
                  <a:lnTo>
                    <a:pt x="21600" y="0"/>
                  </a:lnTo>
                  <a:lnTo>
                    <a:pt x="167"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0" name="Rectangle"/>
            <p:cNvSpPr/>
            <p:nvPr/>
          </p:nvSpPr>
          <p:spPr>
            <a:xfrm>
              <a:off x="2898986" y="3663414"/>
              <a:ext cx="5502206" cy="115147"/>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1" name="Figure"/>
            <p:cNvSpPr/>
            <p:nvPr/>
          </p:nvSpPr>
          <p:spPr>
            <a:xfrm>
              <a:off x="8401191" y="3631805"/>
              <a:ext cx="40641"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652"/>
                  </a:lnTo>
                  <a:lnTo>
                    <a:pt x="21600" y="0"/>
                  </a:lnTo>
                  <a:lnTo>
                    <a:pt x="21600" y="17280"/>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2" name="Figure"/>
            <p:cNvSpPr/>
            <p:nvPr/>
          </p:nvSpPr>
          <p:spPr>
            <a:xfrm>
              <a:off x="2898986" y="3516658"/>
              <a:ext cx="3348737"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352" y="21600"/>
                  </a:lnTo>
                  <a:lnTo>
                    <a:pt x="21600" y="0"/>
                  </a:lnTo>
                  <a:lnTo>
                    <a:pt x="277" y="0"/>
                  </a:lnTo>
                  <a:lnTo>
                    <a:pt x="0" y="21600"/>
                  </a:lnTo>
                  <a:close/>
                </a:path>
              </a:pathLst>
            </a:custGeom>
            <a:solidFill>
              <a:srgbClr val="873860"/>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3" name="Rectangle"/>
            <p:cNvSpPr/>
            <p:nvPr/>
          </p:nvSpPr>
          <p:spPr>
            <a:xfrm>
              <a:off x="2898986" y="3546009"/>
              <a:ext cx="3303130" cy="117406"/>
            </a:xfrm>
            <a:prstGeom prst="rect">
              <a:avLst/>
            </a:prstGeom>
            <a:solidFill>
              <a:srgbClr val="AB4979"/>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4" name="Figure"/>
            <p:cNvSpPr/>
            <p:nvPr/>
          </p:nvSpPr>
          <p:spPr>
            <a:xfrm>
              <a:off x="6202115" y="3516658"/>
              <a:ext cx="38383"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948"/>
                  </a:moveTo>
                  <a:lnTo>
                    <a:pt x="0" y="21600"/>
                  </a:lnTo>
                  <a:lnTo>
                    <a:pt x="0" y="4320"/>
                  </a:lnTo>
                  <a:lnTo>
                    <a:pt x="21600" y="0"/>
                  </a:lnTo>
                  <a:lnTo>
                    <a:pt x="21600" y="16948"/>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5" name="Figure"/>
            <p:cNvSpPr/>
            <p:nvPr/>
          </p:nvSpPr>
          <p:spPr>
            <a:xfrm>
              <a:off x="2898986" y="3223147"/>
              <a:ext cx="42899"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652"/>
                  </a:lnTo>
                  <a:lnTo>
                    <a:pt x="21600" y="0"/>
                  </a:lnTo>
                  <a:lnTo>
                    <a:pt x="21600" y="17280"/>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6" name="Figure"/>
            <p:cNvSpPr/>
            <p:nvPr/>
          </p:nvSpPr>
          <p:spPr>
            <a:xfrm>
              <a:off x="2898986" y="3108000"/>
              <a:ext cx="2241975"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230" y="21600"/>
                  </a:lnTo>
                  <a:lnTo>
                    <a:pt x="21600" y="0"/>
                  </a:lnTo>
                  <a:lnTo>
                    <a:pt x="413" y="0"/>
                  </a:lnTo>
                  <a:lnTo>
                    <a:pt x="0" y="21600"/>
                  </a:lnTo>
                  <a:close/>
                </a:path>
              </a:pathLst>
            </a:custGeom>
            <a:solidFill>
              <a:srgbClr val="873860"/>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7" name="Rectangle"/>
            <p:cNvSpPr/>
            <p:nvPr/>
          </p:nvSpPr>
          <p:spPr>
            <a:xfrm>
              <a:off x="2898986" y="3137351"/>
              <a:ext cx="2210817" cy="117406"/>
            </a:xfrm>
            <a:prstGeom prst="rect">
              <a:avLst/>
            </a:prstGeom>
            <a:solidFill>
              <a:srgbClr val="AB4979"/>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8" name="Figure"/>
            <p:cNvSpPr/>
            <p:nvPr/>
          </p:nvSpPr>
          <p:spPr>
            <a:xfrm>
              <a:off x="5102578" y="3108000"/>
              <a:ext cx="38383"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948"/>
                  </a:moveTo>
                  <a:lnTo>
                    <a:pt x="0" y="21600"/>
                  </a:lnTo>
                  <a:lnTo>
                    <a:pt x="0" y="4320"/>
                  </a:lnTo>
                  <a:lnTo>
                    <a:pt x="21600" y="0"/>
                  </a:lnTo>
                  <a:lnTo>
                    <a:pt x="21600" y="16948"/>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89" name="Figure"/>
            <p:cNvSpPr/>
            <p:nvPr/>
          </p:nvSpPr>
          <p:spPr>
            <a:xfrm>
              <a:off x="2898986" y="2814489"/>
              <a:ext cx="7741922" cy="31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93" y="21600"/>
                  </a:lnTo>
                  <a:lnTo>
                    <a:pt x="21600" y="0"/>
                  </a:lnTo>
                  <a:lnTo>
                    <a:pt x="120"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0" name="Rectangle"/>
            <p:cNvSpPr/>
            <p:nvPr/>
          </p:nvSpPr>
          <p:spPr>
            <a:xfrm>
              <a:off x="2898986" y="2844292"/>
              <a:ext cx="7703540" cy="115147"/>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1" name="Figure"/>
            <p:cNvSpPr/>
            <p:nvPr/>
          </p:nvSpPr>
          <p:spPr>
            <a:xfrm>
              <a:off x="10602524" y="2814489"/>
              <a:ext cx="38384"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652"/>
                  </a:lnTo>
                  <a:lnTo>
                    <a:pt x="21600" y="0"/>
                  </a:lnTo>
                  <a:lnTo>
                    <a:pt x="21600" y="17280"/>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2" name="Figure"/>
            <p:cNvSpPr/>
            <p:nvPr/>
          </p:nvSpPr>
          <p:spPr>
            <a:xfrm>
              <a:off x="2898986" y="2697987"/>
              <a:ext cx="42899" cy="14630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6875"/>
                  </a:moveTo>
                  <a:lnTo>
                    <a:pt x="0" y="21600"/>
                  </a:lnTo>
                  <a:lnTo>
                    <a:pt x="0" y="4050"/>
                  </a:lnTo>
                  <a:lnTo>
                    <a:pt x="21600" y="0"/>
                  </a:lnTo>
                  <a:lnTo>
                    <a:pt x="21600" y="16875"/>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3" name="Figure"/>
            <p:cNvSpPr/>
            <p:nvPr/>
          </p:nvSpPr>
          <p:spPr>
            <a:xfrm>
              <a:off x="2898986" y="2408089"/>
              <a:ext cx="6642384" cy="31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75" y="21600"/>
                  </a:lnTo>
                  <a:lnTo>
                    <a:pt x="21600" y="0"/>
                  </a:lnTo>
                  <a:lnTo>
                    <a:pt x="139"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4" name="Rectangle"/>
            <p:cNvSpPr/>
            <p:nvPr/>
          </p:nvSpPr>
          <p:spPr>
            <a:xfrm>
              <a:off x="2898986" y="2439698"/>
              <a:ext cx="6604001" cy="115148"/>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5" name="Figure"/>
            <p:cNvSpPr/>
            <p:nvPr/>
          </p:nvSpPr>
          <p:spPr>
            <a:xfrm>
              <a:off x="9502987" y="2408089"/>
              <a:ext cx="38383"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652"/>
                  </a:lnTo>
                  <a:lnTo>
                    <a:pt x="21600" y="0"/>
                  </a:lnTo>
                  <a:lnTo>
                    <a:pt x="21600" y="17280"/>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6" name="Figure"/>
            <p:cNvSpPr/>
            <p:nvPr/>
          </p:nvSpPr>
          <p:spPr>
            <a:xfrm>
              <a:off x="2898986" y="2290685"/>
              <a:ext cx="42899" cy="149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018"/>
                  </a:moveTo>
                  <a:lnTo>
                    <a:pt x="0" y="21600"/>
                  </a:lnTo>
                  <a:lnTo>
                    <a:pt x="0" y="4582"/>
                  </a:lnTo>
                  <a:lnTo>
                    <a:pt x="21600" y="0"/>
                  </a:lnTo>
                  <a:lnTo>
                    <a:pt x="21600" y="17018"/>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7" name="Figure"/>
            <p:cNvSpPr/>
            <p:nvPr/>
          </p:nvSpPr>
          <p:spPr>
            <a:xfrm>
              <a:off x="2898986" y="1999431"/>
              <a:ext cx="4437889" cy="31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402" y="21600"/>
                  </a:lnTo>
                  <a:lnTo>
                    <a:pt x="21600" y="0"/>
                  </a:lnTo>
                  <a:lnTo>
                    <a:pt x="209"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8" name="Rectangle"/>
            <p:cNvSpPr/>
            <p:nvPr/>
          </p:nvSpPr>
          <p:spPr>
            <a:xfrm>
              <a:off x="2898986" y="2031040"/>
              <a:ext cx="4402668" cy="115148"/>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299" name="Figure"/>
            <p:cNvSpPr/>
            <p:nvPr/>
          </p:nvSpPr>
          <p:spPr>
            <a:xfrm>
              <a:off x="7301653" y="1999431"/>
              <a:ext cx="40641"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652"/>
                  </a:lnTo>
                  <a:lnTo>
                    <a:pt x="21600" y="0"/>
                  </a:lnTo>
                  <a:lnTo>
                    <a:pt x="21600" y="17280"/>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00" name="Figure"/>
            <p:cNvSpPr/>
            <p:nvPr/>
          </p:nvSpPr>
          <p:spPr>
            <a:xfrm>
              <a:off x="2898986" y="1882027"/>
              <a:ext cx="42899" cy="14901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018"/>
                  </a:moveTo>
                  <a:lnTo>
                    <a:pt x="0" y="21600"/>
                  </a:lnTo>
                  <a:lnTo>
                    <a:pt x="0" y="4582"/>
                  </a:lnTo>
                  <a:lnTo>
                    <a:pt x="21600" y="0"/>
                  </a:lnTo>
                  <a:lnTo>
                    <a:pt x="21600" y="17018"/>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01" name="Figure"/>
            <p:cNvSpPr/>
            <p:nvPr/>
          </p:nvSpPr>
          <p:spPr>
            <a:xfrm>
              <a:off x="2898986" y="1590773"/>
              <a:ext cx="2241975" cy="31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1230" y="21600"/>
                  </a:lnTo>
                  <a:lnTo>
                    <a:pt x="21600" y="0"/>
                  </a:lnTo>
                  <a:lnTo>
                    <a:pt x="413"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02" name="Rectangle"/>
            <p:cNvSpPr/>
            <p:nvPr/>
          </p:nvSpPr>
          <p:spPr>
            <a:xfrm>
              <a:off x="2898986" y="1622382"/>
              <a:ext cx="2210817" cy="115148"/>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03" name="Figure"/>
            <p:cNvSpPr/>
            <p:nvPr/>
          </p:nvSpPr>
          <p:spPr>
            <a:xfrm>
              <a:off x="5102578" y="1590773"/>
              <a:ext cx="38383" cy="14675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652"/>
                  </a:lnTo>
                  <a:lnTo>
                    <a:pt x="21600" y="0"/>
                  </a:lnTo>
                  <a:lnTo>
                    <a:pt x="21600" y="17280"/>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04" name="Figure"/>
            <p:cNvSpPr/>
            <p:nvPr/>
          </p:nvSpPr>
          <p:spPr>
            <a:xfrm>
              <a:off x="2898986" y="1478787"/>
              <a:ext cx="42899" cy="1490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018"/>
                  </a:moveTo>
                  <a:lnTo>
                    <a:pt x="0" y="21600"/>
                  </a:lnTo>
                  <a:lnTo>
                    <a:pt x="0" y="4582"/>
                  </a:lnTo>
                  <a:lnTo>
                    <a:pt x="21600" y="0"/>
                  </a:lnTo>
                  <a:lnTo>
                    <a:pt x="21600" y="17018"/>
                  </a:lnTo>
                  <a:close/>
                </a:path>
              </a:pathLst>
            </a:custGeom>
            <a:solidFill>
              <a:srgbClr val="612642"/>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05" name="Figure"/>
            <p:cNvSpPr/>
            <p:nvPr/>
          </p:nvSpPr>
          <p:spPr>
            <a:xfrm>
              <a:off x="2898986" y="1182116"/>
              <a:ext cx="1142437" cy="2935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20832" y="21600"/>
                  </a:lnTo>
                  <a:lnTo>
                    <a:pt x="21600" y="0"/>
                  </a:lnTo>
                  <a:lnTo>
                    <a:pt x="811" y="0"/>
                  </a:lnTo>
                  <a:lnTo>
                    <a:pt x="0" y="21600"/>
                  </a:lnTo>
                  <a:close/>
                </a:path>
              </a:pathLst>
            </a:custGeom>
            <a:solidFill>
              <a:srgbClr val="8689CB"/>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06" name="Rectangle"/>
            <p:cNvSpPr/>
            <p:nvPr/>
          </p:nvSpPr>
          <p:spPr>
            <a:xfrm>
              <a:off x="2898986" y="1211467"/>
              <a:ext cx="1105409" cy="117405"/>
            </a:xfrm>
            <a:prstGeom prst="rect">
              <a:avLst/>
            </a:prstGeom>
            <a:solidFill>
              <a:srgbClr val="AAADFF"/>
            </a:solidFill>
            <a:ln w="12700" cap="flat">
              <a:solidFill>
                <a:srgbClr val="000000"/>
              </a:solidFill>
              <a:prstDash val="solid"/>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07" name="Figure"/>
            <p:cNvSpPr/>
            <p:nvPr/>
          </p:nvSpPr>
          <p:spPr>
            <a:xfrm>
              <a:off x="4000782" y="1182116"/>
              <a:ext cx="40641" cy="14675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17280"/>
                  </a:moveTo>
                  <a:lnTo>
                    <a:pt x="0" y="21600"/>
                  </a:lnTo>
                  <a:lnTo>
                    <a:pt x="0" y="4320"/>
                  </a:lnTo>
                  <a:lnTo>
                    <a:pt x="21600" y="0"/>
                  </a:lnTo>
                  <a:lnTo>
                    <a:pt x="21600" y="17280"/>
                  </a:lnTo>
                  <a:close/>
                </a:path>
              </a:pathLst>
            </a:custGeom>
            <a:solidFill>
              <a:srgbClr val="606293"/>
            </a:solidFill>
            <a:ln w="12700" cap="flat">
              <a:solidFill>
                <a:srgbClr val="000000"/>
              </a:solidFill>
              <a:prstDash val="solid"/>
              <a:round/>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08" name="Ligne"/>
            <p:cNvSpPr/>
            <p:nvPr/>
          </p:nvSpPr>
          <p:spPr>
            <a:xfrm>
              <a:off x="2871893" y="6341138"/>
              <a:ext cx="9900357" cy="225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09" name="Ligne"/>
            <p:cNvSpPr/>
            <p:nvPr/>
          </p:nvSpPr>
          <p:spPr>
            <a:xfrm>
              <a:off x="2871893" y="6341138"/>
              <a:ext cx="2259"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0" name="Ligne"/>
            <p:cNvSpPr/>
            <p:nvPr/>
          </p:nvSpPr>
          <p:spPr>
            <a:xfrm>
              <a:off x="3971431" y="6341138"/>
              <a:ext cx="2258"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1" name="Ligne"/>
            <p:cNvSpPr/>
            <p:nvPr/>
          </p:nvSpPr>
          <p:spPr>
            <a:xfrm>
              <a:off x="5067356" y="6341138"/>
              <a:ext cx="2259"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2" name="Ligne"/>
            <p:cNvSpPr/>
            <p:nvPr/>
          </p:nvSpPr>
          <p:spPr>
            <a:xfrm>
              <a:off x="6170506" y="6341138"/>
              <a:ext cx="2259"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3" name="Ligne"/>
            <p:cNvSpPr/>
            <p:nvPr/>
          </p:nvSpPr>
          <p:spPr>
            <a:xfrm>
              <a:off x="7270044" y="6341138"/>
              <a:ext cx="2259"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4" name="Ligne"/>
            <p:cNvSpPr/>
            <p:nvPr/>
          </p:nvSpPr>
          <p:spPr>
            <a:xfrm>
              <a:off x="8371840" y="6341138"/>
              <a:ext cx="2260"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5" name="Ligne"/>
            <p:cNvSpPr/>
            <p:nvPr/>
          </p:nvSpPr>
          <p:spPr>
            <a:xfrm>
              <a:off x="9471377" y="6341138"/>
              <a:ext cx="2259"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6" name="Ligne"/>
            <p:cNvSpPr/>
            <p:nvPr/>
          </p:nvSpPr>
          <p:spPr>
            <a:xfrm>
              <a:off x="10573173" y="6341138"/>
              <a:ext cx="2259"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7" name="Ligne"/>
            <p:cNvSpPr/>
            <p:nvPr/>
          </p:nvSpPr>
          <p:spPr>
            <a:xfrm>
              <a:off x="11672711" y="6341138"/>
              <a:ext cx="2259"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8" name="Ligne"/>
            <p:cNvSpPr/>
            <p:nvPr/>
          </p:nvSpPr>
          <p:spPr>
            <a:xfrm>
              <a:off x="12772249" y="6341138"/>
              <a:ext cx="2260" cy="97086"/>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19" name="0"/>
            <p:cNvSpPr/>
            <p:nvPr/>
          </p:nvSpPr>
          <p:spPr>
            <a:xfrm>
              <a:off x="2877802"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0</a:t>
              </a:r>
            </a:p>
          </p:txBody>
        </p:sp>
        <p:sp>
          <p:nvSpPr>
            <p:cNvPr id="320" name="1"/>
            <p:cNvSpPr/>
            <p:nvPr/>
          </p:nvSpPr>
          <p:spPr>
            <a:xfrm>
              <a:off x="3973727"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1</a:t>
              </a:r>
            </a:p>
          </p:txBody>
        </p:sp>
        <p:sp>
          <p:nvSpPr>
            <p:cNvPr id="321" name="2"/>
            <p:cNvSpPr/>
            <p:nvPr/>
          </p:nvSpPr>
          <p:spPr>
            <a:xfrm>
              <a:off x="5076878"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2</a:t>
              </a:r>
            </a:p>
          </p:txBody>
        </p:sp>
        <p:sp>
          <p:nvSpPr>
            <p:cNvPr id="322" name="3"/>
            <p:cNvSpPr/>
            <p:nvPr/>
          </p:nvSpPr>
          <p:spPr>
            <a:xfrm>
              <a:off x="6176416"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3</a:t>
              </a:r>
            </a:p>
          </p:txBody>
        </p:sp>
        <p:sp>
          <p:nvSpPr>
            <p:cNvPr id="323" name="4"/>
            <p:cNvSpPr/>
            <p:nvPr/>
          </p:nvSpPr>
          <p:spPr>
            <a:xfrm>
              <a:off x="7275953"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4</a:t>
              </a:r>
            </a:p>
          </p:txBody>
        </p:sp>
        <p:sp>
          <p:nvSpPr>
            <p:cNvPr id="324" name="5"/>
            <p:cNvSpPr/>
            <p:nvPr/>
          </p:nvSpPr>
          <p:spPr>
            <a:xfrm>
              <a:off x="8377749"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5</a:t>
              </a:r>
            </a:p>
          </p:txBody>
        </p:sp>
        <p:sp>
          <p:nvSpPr>
            <p:cNvPr id="325" name="6"/>
            <p:cNvSpPr/>
            <p:nvPr/>
          </p:nvSpPr>
          <p:spPr>
            <a:xfrm>
              <a:off x="9477287"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6</a:t>
              </a:r>
            </a:p>
          </p:txBody>
        </p:sp>
        <p:sp>
          <p:nvSpPr>
            <p:cNvPr id="326" name="7"/>
            <p:cNvSpPr/>
            <p:nvPr/>
          </p:nvSpPr>
          <p:spPr>
            <a:xfrm>
              <a:off x="10576824"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7</a:t>
              </a:r>
            </a:p>
          </p:txBody>
        </p:sp>
        <p:sp>
          <p:nvSpPr>
            <p:cNvPr id="327" name="8"/>
            <p:cNvSpPr/>
            <p:nvPr/>
          </p:nvSpPr>
          <p:spPr>
            <a:xfrm>
              <a:off x="11676363"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8</a:t>
              </a:r>
            </a:p>
          </p:txBody>
        </p:sp>
        <p:sp>
          <p:nvSpPr>
            <p:cNvPr id="328" name="9"/>
            <p:cNvSpPr/>
            <p:nvPr/>
          </p:nvSpPr>
          <p:spPr>
            <a:xfrm>
              <a:off x="12775900" y="654749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ctr" defTabSz="585216">
                <a:buClr>
                  <a:srgbClr val="000000"/>
                </a:buClr>
                <a:buFont typeface="Arial"/>
                <a:defRPr sz="1000">
                  <a:uFill>
                    <a:solidFill>
                      <a:srgbClr val="000000"/>
                    </a:solidFill>
                  </a:uFill>
                  <a:latin typeface="Arial"/>
                  <a:ea typeface="Arial"/>
                  <a:cs typeface="Arial"/>
                  <a:sym typeface="Arial"/>
                </a:defRPr>
              </a:lvl1pPr>
            </a:lstStyle>
            <a:p>
              <a:pPr/>
              <a:r>
                <a:t>9</a:t>
              </a:r>
            </a:p>
          </p:txBody>
        </p:sp>
        <p:sp>
          <p:nvSpPr>
            <p:cNvPr id="329" name="Ligne"/>
            <p:cNvSpPr/>
            <p:nvPr/>
          </p:nvSpPr>
          <p:spPr>
            <a:xfrm flipV="1">
              <a:off x="2871893" y="1030845"/>
              <a:ext cx="2261" cy="5315713"/>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0" name="Ligne"/>
            <p:cNvSpPr/>
            <p:nvPr/>
          </p:nvSpPr>
          <p:spPr>
            <a:xfrm flipH="1">
              <a:off x="2774809" y="6341138"/>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1" name="Ligne"/>
            <p:cNvSpPr/>
            <p:nvPr/>
          </p:nvSpPr>
          <p:spPr>
            <a:xfrm flipH="1">
              <a:off x="2774809" y="5932480"/>
              <a:ext cx="97085" cy="2258"/>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2" name="Ligne"/>
            <p:cNvSpPr/>
            <p:nvPr/>
          </p:nvSpPr>
          <p:spPr>
            <a:xfrm flipH="1">
              <a:off x="2774809" y="5523822"/>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3" name="Ligne"/>
            <p:cNvSpPr/>
            <p:nvPr/>
          </p:nvSpPr>
          <p:spPr>
            <a:xfrm flipH="1">
              <a:off x="2774809" y="5112907"/>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4" name="Ligne"/>
            <p:cNvSpPr/>
            <p:nvPr/>
          </p:nvSpPr>
          <p:spPr>
            <a:xfrm flipH="1">
              <a:off x="2774809" y="4704249"/>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5" name="Ligne"/>
            <p:cNvSpPr/>
            <p:nvPr/>
          </p:nvSpPr>
          <p:spPr>
            <a:xfrm flipH="1">
              <a:off x="2774809" y="4297849"/>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6" name="Ligne"/>
            <p:cNvSpPr/>
            <p:nvPr/>
          </p:nvSpPr>
          <p:spPr>
            <a:xfrm flipH="1">
              <a:off x="2774809" y="3889191"/>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7" name="Ligne"/>
            <p:cNvSpPr/>
            <p:nvPr/>
          </p:nvSpPr>
          <p:spPr>
            <a:xfrm flipH="1">
              <a:off x="2774809" y="3480534"/>
              <a:ext cx="97085" cy="2258"/>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8" name="Ligne"/>
            <p:cNvSpPr/>
            <p:nvPr/>
          </p:nvSpPr>
          <p:spPr>
            <a:xfrm flipH="1">
              <a:off x="2774809" y="3071875"/>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39" name="Ligne"/>
            <p:cNvSpPr/>
            <p:nvPr/>
          </p:nvSpPr>
          <p:spPr>
            <a:xfrm flipH="1">
              <a:off x="2774809" y="2663218"/>
              <a:ext cx="97085" cy="2258"/>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40" name="Ligne"/>
            <p:cNvSpPr/>
            <p:nvPr/>
          </p:nvSpPr>
          <p:spPr>
            <a:xfrm flipH="1">
              <a:off x="2774809" y="2256818"/>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41" name="Ligne"/>
            <p:cNvSpPr/>
            <p:nvPr/>
          </p:nvSpPr>
          <p:spPr>
            <a:xfrm flipH="1">
              <a:off x="2774809" y="1848160"/>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42" name="Ligne"/>
            <p:cNvSpPr/>
            <p:nvPr/>
          </p:nvSpPr>
          <p:spPr>
            <a:xfrm flipH="1">
              <a:off x="2774809" y="1439502"/>
              <a:ext cx="97085" cy="2259"/>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43" name="Ligne"/>
            <p:cNvSpPr/>
            <p:nvPr/>
          </p:nvSpPr>
          <p:spPr>
            <a:xfrm flipH="1">
              <a:off x="2774809" y="1030845"/>
              <a:ext cx="97085" cy="2258"/>
            </a:xfrm>
            <a:prstGeom prst="line">
              <a:avLst/>
            </a:prstGeom>
            <a:noFill/>
            <a:ln w="12700" cap="flat">
              <a:solidFill>
                <a:srgbClr val="000000"/>
              </a:solidFill>
              <a:prstDash val="solid"/>
              <a:round/>
            </a:ln>
            <a:effectLst/>
          </p:spPr>
          <p:txBody>
            <a:bodyPr wrap="square" lIns="65023" tIns="65023" rIns="65023" bIns="65023" numCol="1" anchor="ctr">
              <a:noAutofit/>
            </a:bodyPr>
            <a:lstStyle/>
            <a:p>
              <a:pPr defTabSz="585216">
                <a:defRPr sz="1400"/>
              </a:pPr>
            </a:p>
          </p:txBody>
        </p:sp>
        <p:sp>
          <p:nvSpPr>
            <p:cNvPr id="344" name="confiance"/>
            <p:cNvSpPr/>
            <p:nvPr/>
          </p:nvSpPr>
          <p:spPr>
            <a:xfrm>
              <a:off x="2546321" y="616141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confiance</a:t>
              </a:r>
            </a:p>
          </p:txBody>
        </p:sp>
        <p:sp>
          <p:nvSpPr>
            <p:cNvPr id="345" name="intimité émotionnelle et communication"/>
            <p:cNvSpPr/>
            <p:nvPr/>
          </p:nvSpPr>
          <p:spPr>
            <a:xfrm>
              <a:off x="0" y="5733344"/>
              <a:ext cx="2584704"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intimité émotionnelle et communication</a:t>
              </a:r>
            </a:p>
          </p:txBody>
        </p:sp>
        <p:sp>
          <p:nvSpPr>
            <p:cNvPr id="346" name="encouragement et soutien"/>
            <p:cNvSpPr/>
            <p:nvPr/>
          </p:nvSpPr>
          <p:spPr>
            <a:xfrm>
              <a:off x="523804" y="5168899"/>
              <a:ext cx="2064513"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encouragement et soutien</a:t>
              </a:r>
            </a:p>
          </p:txBody>
        </p:sp>
        <p:sp>
          <p:nvSpPr>
            <p:cNvPr id="347" name="franchise et loyauté"/>
            <p:cNvSpPr/>
            <p:nvPr/>
          </p:nvSpPr>
          <p:spPr>
            <a:xfrm>
              <a:off x="2460977" y="472998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franchise et loyauté</a:t>
              </a:r>
            </a:p>
          </p:txBody>
        </p:sp>
        <p:sp>
          <p:nvSpPr>
            <p:cNvPr id="348" name="intimité spirituelle"/>
            <p:cNvSpPr/>
            <p:nvPr/>
          </p:nvSpPr>
          <p:spPr>
            <a:xfrm>
              <a:off x="2582897" y="4404868"/>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intimité spirituelle</a:t>
              </a:r>
            </a:p>
          </p:txBody>
        </p:sp>
        <p:sp>
          <p:nvSpPr>
            <p:cNvPr id="349" name="sécurité et stabilité"/>
            <p:cNvSpPr/>
            <p:nvPr/>
          </p:nvSpPr>
          <p:spPr>
            <a:xfrm>
              <a:off x="2582898" y="407974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sécurité et stabilité</a:t>
              </a:r>
            </a:p>
          </p:txBody>
        </p:sp>
        <p:sp>
          <p:nvSpPr>
            <p:cNvPr id="350" name="compréhension et empathie"/>
            <p:cNvSpPr/>
            <p:nvPr/>
          </p:nvSpPr>
          <p:spPr>
            <a:xfrm>
              <a:off x="72248" y="3657092"/>
              <a:ext cx="2503425"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compréhension et empathie</a:t>
              </a:r>
            </a:p>
          </p:txBody>
        </p:sp>
        <p:sp>
          <p:nvSpPr>
            <p:cNvPr id="351" name="pourvoir et protection"/>
            <p:cNvSpPr/>
            <p:nvPr/>
          </p:nvSpPr>
          <p:spPr>
            <a:xfrm>
              <a:off x="2582897" y="321817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pourvoir et protection</a:t>
              </a:r>
            </a:p>
          </p:txBody>
        </p:sp>
        <p:sp>
          <p:nvSpPr>
            <p:cNvPr id="352" name="amour et acceptation inconditionnelle"/>
            <p:cNvSpPr/>
            <p:nvPr/>
          </p:nvSpPr>
          <p:spPr>
            <a:xfrm>
              <a:off x="126435" y="2779267"/>
              <a:ext cx="2454657"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amour et acceptation inconditionnelle</a:t>
              </a:r>
            </a:p>
          </p:txBody>
        </p:sp>
        <p:sp>
          <p:nvSpPr>
            <p:cNvPr id="353" name="intimité sexuelle"/>
            <p:cNvSpPr/>
            <p:nvPr/>
          </p:nvSpPr>
          <p:spPr>
            <a:xfrm>
              <a:off x="2582898" y="2302876"/>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intimité sexuelle</a:t>
              </a:r>
            </a:p>
          </p:txBody>
        </p:sp>
        <p:sp>
          <p:nvSpPr>
            <p:cNvPr id="354" name="temps personnel"/>
            <p:cNvSpPr/>
            <p:nvPr/>
          </p:nvSpPr>
          <p:spPr>
            <a:xfrm>
              <a:off x="2582898" y="1917699"/>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temps personnel</a:t>
              </a:r>
            </a:p>
          </p:txBody>
        </p:sp>
        <p:sp>
          <p:nvSpPr>
            <p:cNvPr id="355" name="relations familiales"/>
            <p:cNvSpPr/>
            <p:nvPr/>
          </p:nvSpPr>
          <p:spPr>
            <a:xfrm>
              <a:off x="2582897" y="1478787"/>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relations familiales</a:t>
              </a:r>
            </a:p>
          </p:txBody>
        </p:sp>
        <p:sp>
          <p:nvSpPr>
            <p:cNvPr id="356" name="admiration"/>
            <p:cNvSpPr/>
            <p:nvPr/>
          </p:nvSpPr>
          <p:spPr>
            <a:xfrm>
              <a:off x="2582898" y="1039875"/>
              <a:ext cx="1270001" cy="1270001"/>
            </a:xfrm>
            <a:prstGeom prst="line">
              <a:avLst/>
            </a:prstGeom>
            <a:noFill/>
            <a:ln w="12700" cap="flat">
              <a:noFill/>
              <a:miter lim="400000"/>
            </a:ln>
            <a:effectLst/>
            <a:extLst>
              <a:ext uri="{C572A759-6A51-4108-AA02-DFA0A04FC94B}">
                <ma14:wrappingTextBoxFlag xmlns:ma14="http://schemas.microsoft.com/office/mac/drawingml/2011/main" val="1"/>
              </a:ext>
            </a:extLst>
          </p:spPr>
          <p:txBody>
            <a:bodyPr wrap="none" lIns="0" tIns="0" rIns="0" bIns="0" numCol="1" anchor="ctr">
              <a:spAutoFit/>
            </a:bodyPr>
            <a:lstStyle>
              <a:lvl1pPr algn="r" defTabSz="585216">
                <a:buClr>
                  <a:srgbClr val="000000"/>
                </a:buClr>
                <a:buFont typeface="Arial"/>
                <a:defRPr b="1" sz="1400">
                  <a:solidFill>
                    <a:srgbClr val="FFFFFF"/>
                  </a:solidFill>
                  <a:latin typeface="+mn-lt"/>
                  <a:ea typeface="+mn-ea"/>
                  <a:cs typeface="+mn-cs"/>
                  <a:sym typeface="Gill Sans"/>
                </a:defRPr>
              </a:lvl1pPr>
            </a:lstStyle>
            <a:p>
              <a:pPr/>
              <a:r>
                <a:t>admiration</a:t>
              </a:r>
            </a:p>
          </p:txBody>
        </p:sp>
        <p:sp>
          <p:nvSpPr>
            <p:cNvPr id="357" name="Carré"/>
            <p:cNvSpPr/>
            <p:nvPr/>
          </p:nvSpPr>
          <p:spPr>
            <a:xfrm>
              <a:off x="2271324" y="259588"/>
              <a:ext cx="211329" cy="211328"/>
            </a:xfrm>
            <a:prstGeom prst="rect">
              <a:avLst/>
            </a:prstGeom>
            <a:solidFill>
              <a:srgbClr val="A5A9FF"/>
            </a:solidFill>
            <a:ln w="12700" cap="flat">
              <a:noFill/>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58" name="Garçons"/>
            <p:cNvSpPr/>
            <p:nvPr/>
          </p:nvSpPr>
          <p:spPr>
            <a:xfrm>
              <a:off x="2596444" y="340868"/>
              <a:ext cx="227584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algn="ctr" defTabSz="585216">
                <a:spcBef>
                  <a:spcPts val="1900"/>
                </a:spcBef>
                <a:buClr>
                  <a:srgbClr val="000000"/>
                </a:buClr>
                <a:buFont typeface="Times New Roman"/>
                <a:defRPr sz="4000">
                  <a:solidFill>
                    <a:srgbClr val="FFFFFF"/>
                  </a:solidFill>
                  <a:latin typeface="+mn-lt"/>
                  <a:ea typeface="+mn-ea"/>
                  <a:cs typeface="+mn-cs"/>
                  <a:sym typeface="Gill Sans"/>
                </a:defRPr>
              </a:lvl1pPr>
            </a:lstStyle>
            <a:p>
              <a:pPr/>
              <a:r>
                <a:t>Garçons</a:t>
              </a:r>
            </a:p>
          </p:txBody>
        </p:sp>
        <p:sp>
          <p:nvSpPr>
            <p:cNvPr id="359" name="Carré"/>
            <p:cNvSpPr/>
            <p:nvPr/>
          </p:nvSpPr>
          <p:spPr>
            <a:xfrm>
              <a:off x="5522524" y="259588"/>
              <a:ext cx="211329" cy="211328"/>
            </a:xfrm>
            <a:prstGeom prst="rect">
              <a:avLst/>
            </a:prstGeom>
            <a:solidFill>
              <a:srgbClr val="AE477E"/>
            </a:solidFill>
            <a:ln w="12700" cap="flat">
              <a:noFill/>
              <a:miter lim="400000"/>
            </a:ln>
            <a:effectLst/>
          </p:spPr>
          <p:txBody>
            <a:bodyPr wrap="square" lIns="48767" tIns="48767" rIns="48767" bIns="48767" numCol="1" anchor="ctr">
              <a:noAutofit/>
            </a:bodyP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
          <p:nvSpPr>
            <p:cNvPr id="360" name="Filles"/>
            <p:cNvSpPr/>
            <p:nvPr/>
          </p:nvSpPr>
          <p:spPr>
            <a:xfrm>
              <a:off x="5847644" y="340868"/>
              <a:ext cx="2275841" cy="1"/>
            </a:xfrm>
            <a:custGeom>
              <a:avLst/>
              <a:gdLst/>
              <a:ahLst/>
              <a:cxnLst>
                <a:cxn ang="0">
                  <a:pos x="wd2" y="hd2"/>
                </a:cxn>
                <a:cxn ang="5400000">
                  <a:pos x="wd2" y="hd2"/>
                </a:cxn>
                <a:cxn ang="10800000">
                  <a:pos x="wd2" y="hd2"/>
                </a:cxn>
                <a:cxn ang="16200000">
                  <a:pos x="wd2" y="hd2"/>
                </a:cxn>
              </a:cxnLst>
              <a:rect l="0" t="0" r="r" b="b"/>
              <a:pathLst>
                <a:path w="21600" h="0" fill="norm" stroke="1" extrusionOk="0">
                  <a:moveTo>
                    <a:pt x="0" y="0"/>
                  </a:moveTo>
                  <a:lnTo>
                    <a:pt x="21600" y="0"/>
                  </a:lnTo>
                  <a:lnTo>
                    <a:pt x="21600" y="0"/>
                  </a:lnTo>
                  <a:lnTo>
                    <a:pt x="0" y="0"/>
                  </a:lnTo>
                  <a:close/>
                </a:path>
              </a:pathLst>
            </a:custGeom>
            <a:noFill/>
            <a:ln w="12700" cap="flat">
              <a:noFill/>
              <a:miter lim="400000"/>
            </a:ln>
            <a:effectLst/>
            <a:extLst>
              <a:ext uri="{C572A759-6A51-4108-AA02-DFA0A04FC94B}">
                <ma14:wrappingTextBoxFlag xmlns:ma14="http://schemas.microsoft.com/office/mac/drawingml/2011/main" val="1"/>
              </a:ext>
            </a:extLst>
          </p:spPr>
          <p:txBody>
            <a:bodyPr wrap="square" lIns="48767" tIns="48767" rIns="48767" bIns="48767" numCol="1" anchor="ctr">
              <a:spAutoFit/>
            </a:bodyPr>
            <a:lstStyle>
              <a:lvl1pPr algn="ctr" defTabSz="585216">
                <a:spcBef>
                  <a:spcPts val="1900"/>
                </a:spcBef>
                <a:buClr>
                  <a:srgbClr val="000000"/>
                </a:buClr>
                <a:buFont typeface="Times New Roman"/>
                <a:defRPr sz="4000">
                  <a:solidFill>
                    <a:srgbClr val="FFFFFF"/>
                  </a:solidFill>
                  <a:latin typeface="+mn-lt"/>
                  <a:ea typeface="+mn-ea"/>
                  <a:cs typeface="+mn-cs"/>
                  <a:sym typeface="Gill Sans"/>
                </a:defRPr>
              </a:lvl1pPr>
            </a:lstStyle>
            <a:p>
              <a:pPr/>
              <a:r>
                <a:t>Filles</a:t>
              </a:r>
            </a:p>
          </p:txBody>
        </p:sp>
      </p:grpSp>
      <p:sp>
        <p:nvSpPr>
          <p:cNvPr id="362" name="Mle+ 2005"/>
          <p:cNvSpPr txBox="1"/>
          <p:nvPr/>
        </p:nvSpPr>
        <p:spPr>
          <a:xfrm>
            <a:off x="9789272" y="1215136"/>
            <a:ext cx="1622712" cy="357633"/>
          </a:xfrm>
          <a:prstGeom prst="rect">
            <a:avLst/>
          </a:prstGeom>
          <a:ln w="12700">
            <a:miter lim="400000"/>
          </a:ln>
          <a:extLst>
            <a:ext uri="{C572A759-6A51-4108-AA02-DFA0A04FC94B}">
              <ma14:wrappingTextBoxFlag xmlns:ma14="http://schemas.microsoft.com/office/mac/drawingml/2011/main" val="1"/>
            </a:ext>
          </a:extLst>
        </p:spPr>
        <p:txBody>
          <a:bodyPr wrap="none" lIns="0" tIns="0" rIns="0" bIns="0" anchor="ctr">
            <a:spAutoFit/>
          </a:bodyPr>
          <a:lstStyle>
            <a:lvl1pPr algn="ctr" defTabSz="585216">
              <a:buClr>
                <a:srgbClr val="000000"/>
              </a:buClr>
              <a:buFont typeface="Arial"/>
              <a:defRPr b="1" sz="2400">
                <a:solidFill>
                  <a:srgbClr val="FFFFFF"/>
                </a:solidFill>
                <a:latin typeface="+mn-lt"/>
                <a:ea typeface="+mn-ea"/>
                <a:cs typeface="+mn-cs"/>
                <a:sym typeface="Gill Sans"/>
              </a:defRPr>
            </a:lvl1pPr>
          </a:lstStyle>
          <a:p>
            <a:pPr/>
            <a:r>
              <a:t>Mle+ 2005</a:t>
            </a:r>
          </a:p>
        </p:txBody>
      </p:sp>
      <p:sp>
        <p:nvSpPr>
          <p:cNvPr id="363" name="Cercle"/>
          <p:cNvSpPr/>
          <p:nvPr/>
        </p:nvSpPr>
        <p:spPr>
          <a:xfrm>
            <a:off x="180665" y="60960"/>
            <a:ext cx="1625601" cy="1625601"/>
          </a:xfrm>
          <a:prstGeom prst="ellipse">
            <a:avLst/>
          </a:prstGeom>
          <a:blipFill>
            <a:blip r:embed="rId2">
              <a:alphaModFix amt="75000"/>
            </a:blip>
          </a:blipFill>
          <a:ln w="12700">
            <a:miter lim="400000"/>
          </a:ln>
        </p:spPr>
        <p:txBody>
          <a:bodyPr lIns="48767" tIns="48767" rIns="48767" bIns="48767" anchor="ctr"/>
          <a:lstStyle/>
          <a:p>
            <a:pPr algn="ctr" defTabSz="585216">
              <a:defRPr sz="2800">
                <a:solidFill>
                  <a:srgbClr val="FFFFFF"/>
                </a:solidFill>
                <a:effectLst>
                  <a:outerShdw sx="100000" sy="100000" kx="0" ky="0" algn="b" rotWithShape="0" blurRad="38100" dist="12700" dir="5400000">
                    <a:srgbClr val="000000">
                      <a:alpha val="50000"/>
                    </a:srgbClr>
                  </a:outerShdw>
                </a:effectLst>
                <a:latin typeface="+mn-lt"/>
                <a:ea typeface="+mn-ea"/>
                <a:cs typeface="+mn-cs"/>
                <a:sym typeface="Gill Sans"/>
              </a:defRPr>
            </a:p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med" advClick="1" p14:dur="1000">
        <p15:prstTrans prst="peelOff" invX="1"/>
      </p:transition>
    </mc:Choice>
    <mc:Choice xmlns:p14="http://schemas.microsoft.com/office/powerpoint/2010/main" Requires="p14">
      <p:transition spd="med" advClick="1" p14:dur="1000">
        <p:peelOff/>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5" name="Objectifs"/>
          <p:cNvSpPr txBox="1"/>
          <p:nvPr>
            <p:ph type="title"/>
          </p:nvPr>
        </p:nvSpPr>
        <p:spPr>
          <a:xfrm>
            <a:off x="1371600" y="1218710"/>
            <a:ext cx="10464800" cy="2438401"/>
          </a:xfrm>
          <a:prstGeom prst="rect">
            <a:avLst/>
          </a:prstGeom>
        </p:spPr>
        <p:txBody>
          <a:bodyPr/>
          <a:lstStyle/>
          <a:p>
            <a:pPr/>
            <a:r>
              <a:t>Objectifs</a:t>
            </a:r>
          </a:p>
        </p:txBody>
      </p:sp>
      <p:sp>
        <p:nvSpPr>
          <p:cNvPr id="366" name="S’ouvrir au plan de Dieu…"/>
          <p:cNvSpPr txBox="1"/>
          <p:nvPr>
            <p:ph type="body" idx="1"/>
          </p:nvPr>
        </p:nvSpPr>
        <p:spPr>
          <a:xfrm>
            <a:off x="1003300" y="2514600"/>
            <a:ext cx="11201400" cy="6464300"/>
          </a:xfrm>
          <a:prstGeom prst="rect">
            <a:avLst/>
          </a:prstGeom>
        </p:spPr>
        <p:txBody>
          <a:bodyPr>
            <a:normAutofit fontScale="100000" lnSpcReduction="0"/>
          </a:bodyPr>
          <a:lstStyle/>
          <a:p>
            <a:pPr marL="0" indent="0" algn="ctr">
              <a:spcBef>
                <a:spcPts val="0"/>
              </a:spcBef>
              <a:buSzTx/>
              <a:buNone/>
              <a:defRPr sz="3700"/>
            </a:pPr>
            <a:r>
              <a:t>S’ouvrir au plan de Dieu</a:t>
            </a:r>
          </a:p>
          <a:p>
            <a:pPr marL="0" indent="0" algn="ctr">
              <a:spcBef>
                <a:spcPts val="0"/>
              </a:spcBef>
              <a:buSzTx/>
              <a:buNone/>
              <a:defRPr sz="3700"/>
            </a:pPr>
            <a:r>
              <a:t>Être sensibles aux difficultés des humains</a:t>
            </a:r>
          </a:p>
          <a:p>
            <a:pPr marL="0" indent="0" algn="ctr">
              <a:spcBef>
                <a:spcPts val="0"/>
              </a:spcBef>
              <a:buSzTx/>
              <a:buNone/>
              <a:defRPr sz="3700"/>
            </a:pPr>
            <a:r>
              <a:t>Trouver des pistes de liberté</a:t>
            </a:r>
          </a:p>
        </p:txBody>
      </p:sp>
      <p:grpSp>
        <p:nvGrpSpPr>
          <p:cNvPr id="369" name="Grouper"/>
          <p:cNvGrpSpPr/>
          <p:nvPr/>
        </p:nvGrpSpPr>
        <p:grpSpPr>
          <a:xfrm>
            <a:off x="381000" y="406400"/>
            <a:ext cx="939800" cy="1104900"/>
            <a:chOff x="0" y="0"/>
            <a:chExt cx="939800" cy="1104900"/>
          </a:xfrm>
        </p:grpSpPr>
        <p:sp>
          <p:nvSpPr>
            <p:cNvPr id="367"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368"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grpSp>
        <p:nvGrpSpPr>
          <p:cNvPr id="373" name="Grouper"/>
          <p:cNvGrpSpPr/>
          <p:nvPr/>
        </p:nvGrpSpPr>
        <p:grpSpPr>
          <a:xfrm>
            <a:off x="776188" y="943512"/>
            <a:ext cx="889502" cy="1431388"/>
            <a:chOff x="0" y="0"/>
            <a:chExt cx="889501" cy="1431387"/>
          </a:xfrm>
        </p:grpSpPr>
        <p:sp>
          <p:nvSpPr>
            <p:cNvPr id="370"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371"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372"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med" advClick="1" p14:dur="1000">
        <p14:doors dir="vert"/>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5" name="Plan"/>
          <p:cNvSpPr txBox="1"/>
          <p:nvPr>
            <p:ph type="title"/>
          </p:nvPr>
        </p:nvSpPr>
        <p:spPr>
          <a:prstGeom prst="rect">
            <a:avLst/>
          </a:prstGeom>
        </p:spPr>
        <p:txBody>
          <a:bodyPr/>
          <a:lstStyle/>
          <a:p>
            <a:pPr/>
            <a:r>
              <a:t>Plan</a:t>
            </a:r>
          </a:p>
        </p:txBody>
      </p:sp>
      <p:sp>
        <p:nvSpPr>
          <p:cNvPr id="376" name="Introduction…"/>
          <p:cNvSpPr txBox="1"/>
          <p:nvPr>
            <p:ph type="body" idx="1"/>
          </p:nvPr>
        </p:nvSpPr>
        <p:spPr>
          <a:xfrm>
            <a:off x="1003300" y="2514600"/>
            <a:ext cx="11201400" cy="6464300"/>
          </a:xfrm>
          <a:prstGeom prst="rect">
            <a:avLst/>
          </a:prstGeom>
        </p:spPr>
        <p:txBody>
          <a:bodyPr>
            <a:normAutofit fontScale="100000" lnSpcReduction="0"/>
          </a:bodyPr>
          <a:lstStyle/>
          <a:p>
            <a:pPr marL="0" indent="0" algn="ctr">
              <a:spcBef>
                <a:spcPts val="0"/>
              </a:spcBef>
              <a:buSzTx/>
              <a:buNone/>
              <a:defRPr sz="3700"/>
            </a:pPr>
            <a:r>
              <a:t>Introduction</a:t>
            </a:r>
          </a:p>
          <a:p>
            <a:pPr marL="0" indent="0" algn="ctr">
              <a:spcBef>
                <a:spcPts val="0"/>
              </a:spcBef>
              <a:buSzTx/>
              <a:buNone/>
              <a:defRPr sz="3700"/>
            </a:pPr>
            <a:r>
              <a:t>Un message de la Genèse</a:t>
            </a:r>
          </a:p>
          <a:p>
            <a:pPr marL="0" indent="0" algn="ctr">
              <a:spcBef>
                <a:spcPts val="0"/>
              </a:spcBef>
              <a:buSzTx/>
              <a:buNone/>
              <a:defRPr sz="3700"/>
            </a:pPr>
            <a:r>
              <a:t>La confirmation d’autres livres</a:t>
            </a:r>
          </a:p>
          <a:p>
            <a:pPr marL="0" indent="0" algn="ctr">
              <a:spcBef>
                <a:spcPts val="0"/>
              </a:spcBef>
              <a:buSzTx/>
              <a:buNone/>
              <a:defRPr sz="3700"/>
            </a:pPr>
            <a:r>
              <a:t>Une idée forte</a:t>
            </a:r>
          </a:p>
          <a:p>
            <a:pPr marL="0" indent="0" algn="ctr">
              <a:spcBef>
                <a:spcPts val="0"/>
              </a:spcBef>
              <a:buSzTx/>
              <a:buNone/>
              <a:defRPr sz="3700"/>
            </a:pPr>
            <a:r>
              <a:t>Une fenêtre sur l’éternité</a:t>
            </a:r>
          </a:p>
          <a:p>
            <a:pPr marL="0" indent="0" algn="ctr">
              <a:spcBef>
                <a:spcPts val="0"/>
              </a:spcBef>
              <a:buSzTx/>
              <a:buNone/>
              <a:defRPr sz="3700"/>
            </a:pPr>
            <a:r>
              <a:t>Conclusion</a:t>
            </a:r>
          </a:p>
        </p:txBody>
      </p:sp>
      <p:grpSp>
        <p:nvGrpSpPr>
          <p:cNvPr id="379" name="Grouper"/>
          <p:cNvGrpSpPr/>
          <p:nvPr/>
        </p:nvGrpSpPr>
        <p:grpSpPr>
          <a:xfrm>
            <a:off x="381000" y="406400"/>
            <a:ext cx="939800" cy="1104900"/>
            <a:chOff x="0" y="0"/>
            <a:chExt cx="939800" cy="1104900"/>
          </a:xfrm>
        </p:grpSpPr>
        <p:sp>
          <p:nvSpPr>
            <p:cNvPr id="377"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378"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grpSp>
        <p:nvGrpSpPr>
          <p:cNvPr id="383" name="Grouper"/>
          <p:cNvGrpSpPr/>
          <p:nvPr/>
        </p:nvGrpSpPr>
        <p:grpSpPr>
          <a:xfrm>
            <a:off x="776188" y="943512"/>
            <a:ext cx="889502" cy="1431388"/>
            <a:chOff x="0" y="0"/>
            <a:chExt cx="889501" cy="1431387"/>
          </a:xfrm>
        </p:grpSpPr>
        <p:sp>
          <p:nvSpPr>
            <p:cNvPr id="380"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381"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382"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spTree>
  </p:cSld>
  <p:clrMapOvr>
    <a:masterClrMapping/>
  </p:clrMapOvr>
  <mc:AlternateContent xmlns:mc="http://schemas.openxmlformats.org/markup-compatibility/2006">
    <mc:Choice xmlns:p14="http://schemas.microsoft.com/office/powerpoint/2010/main" Requires="p14">
      <p:transition spd="med" advClick="1" p14:dur="1000">
        <p14:flip dir="r"/>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5" name="Introduction"/>
          <p:cNvSpPr txBox="1"/>
          <p:nvPr>
            <p:ph type="title"/>
          </p:nvPr>
        </p:nvSpPr>
        <p:spPr>
          <a:xfrm>
            <a:off x="1460500" y="254000"/>
            <a:ext cx="6421453" cy="2438400"/>
          </a:xfrm>
          <a:prstGeom prst="rect">
            <a:avLst/>
          </a:prstGeom>
        </p:spPr>
        <p:txBody>
          <a:bodyPr/>
          <a:lstStyle/>
          <a:p>
            <a:pPr/>
            <a:r>
              <a:t>Introduction</a:t>
            </a:r>
          </a:p>
        </p:txBody>
      </p:sp>
      <p:sp>
        <p:nvSpPr>
          <p:cNvPr id="386" name="Je suis un homme, donc partial…"/>
          <p:cNvSpPr txBox="1"/>
          <p:nvPr>
            <p:ph type="body" idx="1"/>
          </p:nvPr>
        </p:nvSpPr>
        <p:spPr>
          <a:xfrm>
            <a:off x="1003300" y="3413730"/>
            <a:ext cx="10658457" cy="5565170"/>
          </a:xfrm>
          <a:prstGeom prst="rect">
            <a:avLst/>
          </a:prstGeom>
        </p:spPr>
        <p:txBody>
          <a:bodyPr>
            <a:normAutofit fontScale="100000" lnSpcReduction="0"/>
          </a:bodyPr>
          <a:lstStyle/>
          <a:p>
            <a:pPr marL="640352" indent="-392702" defTabSz="455675">
              <a:spcBef>
                <a:spcPts val="0"/>
              </a:spcBef>
              <a:defRPr sz="2885"/>
            </a:pPr>
            <a:r>
              <a:t>Je suis un homme, donc partial</a:t>
            </a:r>
          </a:p>
          <a:p>
            <a:pPr marL="640352" indent="-392702" defTabSz="455675">
              <a:spcBef>
                <a:spcPts val="0"/>
              </a:spcBef>
              <a:defRPr sz="2885"/>
            </a:pPr>
            <a:r>
              <a:t>Sujet très sensible</a:t>
            </a:r>
          </a:p>
          <a:p>
            <a:pPr marL="640352" indent="-392702" defTabSz="455675">
              <a:spcBef>
                <a:spcPts val="0"/>
              </a:spcBef>
              <a:defRPr sz="2885"/>
            </a:pPr>
            <a:r>
              <a:t>Sujet très vaste, le danger de la généralisation</a:t>
            </a:r>
          </a:p>
          <a:p>
            <a:pPr marL="640352" indent="-392702" defTabSz="455675">
              <a:spcBef>
                <a:spcPts val="0"/>
              </a:spcBef>
              <a:defRPr sz="2885"/>
            </a:pPr>
            <a:r>
              <a:t>Pistes de réflexion, ne pas aller plus loin que le texte biblique, savoir écouter les silences, accueillir l'évocation</a:t>
            </a:r>
          </a:p>
          <a:p>
            <a:pPr marL="640352" indent="-392702" defTabSz="455675">
              <a:spcBef>
                <a:spcPts val="0"/>
              </a:spcBef>
              <a:defRPr sz="2885"/>
            </a:pPr>
            <a:r>
              <a:t>Parler des différences et des complémentarités plus que du champ d'action de chacun</a:t>
            </a:r>
          </a:p>
          <a:p>
            <a:pPr marL="640352" indent="-392702" defTabSz="455675">
              <a:spcBef>
                <a:spcPts val="0"/>
              </a:spcBef>
              <a:defRPr sz="2885"/>
            </a:pPr>
            <a:r>
              <a:t>Principes et applications (1Co 7. 10 : </a:t>
            </a:r>
            <a:r>
              <a:rPr i="1"/>
              <a:t>je leur enjoins, non pas moi, mais le Seigneur</a:t>
            </a:r>
            <a:r>
              <a:t> ; 1Co 7.12 : </a:t>
            </a:r>
            <a:r>
              <a:rPr i="1"/>
              <a:t>quant aux autres, je dis, moi, non pas le Seigneur</a:t>
            </a:r>
            <a:r>
              <a:t>)</a:t>
            </a:r>
          </a:p>
          <a:p>
            <a:pPr marL="640352" indent="-392702" defTabSz="455675">
              <a:spcBef>
                <a:spcPts val="0"/>
              </a:spcBef>
              <a:defRPr sz="2885"/>
            </a:pPr>
            <a:r>
              <a:t>Je compte sur nos échanges pour se comprendre et construire : </a:t>
            </a:r>
            <a:r>
              <a:rPr i="1"/>
              <a:t>Il faut bien qu’il y ait aussi parmi vous des hérésies, afin que ceux qui sont approuvés deviennent évidents parmi vous</a:t>
            </a:r>
            <a:r>
              <a:t> (1Co 11.19)</a:t>
            </a:r>
          </a:p>
        </p:txBody>
      </p:sp>
      <p:grpSp>
        <p:nvGrpSpPr>
          <p:cNvPr id="389" name="Grouper"/>
          <p:cNvGrpSpPr/>
          <p:nvPr/>
        </p:nvGrpSpPr>
        <p:grpSpPr>
          <a:xfrm>
            <a:off x="381000" y="406400"/>
            <a:ext cx="939800" cy="1104900"/>
            <a:chOff x="0" y="0"/>
            <a:chExt cx="939800" cy="1104900"/>
          </a:xfrm>
        </p:grpSpPr>
        <p:sp>
          <p:nvSpPr>
            <p:cNvPr id="387" name="Cercle"/>
            <p:cNvSpPr/>
            <p:nvPr/>
          </p:nvSpPr>
          <p:spPr>
            <a:xfrm>
              <a:off x="0" y="381000"/>
              <a:ext cx="723900" cy="723900"/>
            </a:xfrm>
            <a:prstGeom prst="ellipse">
              <a:avLst/>
            </a:prstGeom>
            <a:solidFill>
              <a:srgbClr val="4F8F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388" name="Ligne"/>
            <p:cNvSpPr/>
            <p:nvPr/>
          </p:nvSpPr>
          <p:spPr>
            <a:xfrm flipV="1">
              <a:off x="508000" y="0"/>
              <a:ext cx="431800" cy="533400"/>
            </a:xfrm>
            <a:prstGeom prst="line">
              <a:avLst/>
            </a:prstGeom>
            <a:noFill/>
            <a:ln w="114300" cap="flat">
              <a:solidFill>
                <a:srgbClr val="4F8F00"/>
              </a:solidFill>
              <a:prstDash val="solid"/>
              <a:miter lim="400000"/>
              <a:tailEnd type="triangle" w="med" len="med"/>
            </a:ln>
            <a:effectLst/>
          </p:spPr>
          <p:txBody>
            <a:bodyPr wrap="square" lIns="50800" tIns="50800" rIns="50800" bIns="50800" numCol="1" anchor="ctr">
              <a:noAutofit/>
            </a:bodyPr>
            <a:lstStyle/>
            <a:p>
              <a:pPr/>
            </a:p>
          </p:txBody>
        </p:sp>
      </p:grpSp>
      <p:grpSp>
        <p:nvGrpSpPr>
          <p:cNvPr id="393" name="Grouper"/>
          <p:cNvGrpSpPr/>
          <p:nvPr/>
        </p:nvGrpSpPr>
        <p:grpSpPr>
          <a:xfrm>
            <a:off x="776188" y="943512"/>
            <a:ext cx="889502" cy="1431388"/>
            <a:chOff x="0" y="0"/>
            <a:chExt cx="889501" cy="1431387"/>
          </a:xfrm>
        </p:grpSpPr>
        <p:sp>
          <p:nvSpPr>
            <p:cNvPr id="390" name="Cercle"/>
            <p:cNvSpPr/>
            <p:nvPr/>
          </p:nvSpPr>
          <p:spPr>
            <a:xfrm rot="20864114">
              <a:off x="68627" y="68627"/>
              <a:ext cx="723901" cy="723901"/>
            </a:xfrm>
            <a:prstGeom prst="ellipse">
              <a:avLst/>
            </a:prstGeom>
            <a:solidFill>
              <a:srgbClr val="FF2600"/>
            </a:solidFill>
            <a:ln w="12700" cap="flat">
              <a:noFill/>
              <a:miter lim="400000"/>
            </a:ln>
            <a:effectLst/>
          </p:spPr>
          <p:txBody>
            <a:bodyPr wrap="square" lIns="0" tIns="0" rIns="0" bIns="0" numCol="1" anchor="ctr">
              <a:noAutofit/>
            </a:bodyPr>
            <a:lstStyle/>
            <a:p>
              <a:pPr algn="ctr" defTabSz="584200">
                <a:defRPr sz="4000">
                  <a:solidFill>
                    <a:srgbClr val="FFFFFF"/>
                  </a:solidFill>
                  <a:effectLst>
                    <a:outerShdw sx="100000" sy="100000" kx="0" ky="0" algn="b" rotWithShape="0" blurRad="76200" dist="12700" dir="5400000">
                      <a:srgbClr val="000000">
                        <a:alpha val="50000"/>
                      </a:srgbClr>
                    </a:outerShdw>
                  </a:effectLst>
                  <a:latin typeface="Bradley Hand ITC TT-Bold"/>
                  <a:ea typeface="Bradley Hand ITC TT-Bold"/>
                  <a:cs typeface="Bradley Hand ITC TT-Bold"/>
                  <a:sym typeface="Bradley Hand ITC TT-Bold"/>
                </a:defRPr>
              </a:pPr>
            </a:p>
          </p:txBody>
        </p:sp>
        <p:sp>
          <p:nvSpPr>
            <p:cNvPr id="391" name="Ligne"/>
            <p:cNvSpPr/>
            <p:nvPr/>
          </p:nvSpPr>
          <p:spPr>
            <a:xfrm>
              <a:off x="507486" y="696047"/>
              <a:ext cx="164126" cy="735341"/>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sp>
          <p:nvSpPr>
            <p:cNvPr id="392" name="Ligne"/>
            <p:cNvSpPr/>
            <p:nvPr/>
          </p:nvSpPr>
          <p:spPr>
            <a:xfrm flipV="1">
              <a:off x="231764" y="873529"/>
              <a:ext cx="657738" cy="142987"/>
            </a:xfrm>
            <a:prstGeom prst="line">
              <a:avLst/>
            </a:prstGeom>
            <a:noFill/>
            <a:ln w="114300" cap="flat">
              <a:solidFill>
                <a:srgbClr val="FF2600"/>
              </a:solidFill>
              <a:prstDash val="solid"/>
              <a:miter lim="400000"/>
            </a:ln>
            <a:effectLst/>
          </p:spPr>
          <p:txBody>
            <a:bodyPr wrap="square" lIns="50800" tIns="50800" rIns="50800" bIns="50800" numCol="1" anchor="ctr">
              <a:noAutofit/>
            </a:bodyPr>
            <a:lstStyle/>
            <a:p>
              <a:pPr/>
            </a:p>
          </p:txBody>
        </p:sp>
      </p:grpSp>
      <p:sp>
        <p:nvSpPr>
          <p:cNvPr id="394"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chemeClr val="accent5">
                    <a:hueOff val="100859"/>
                    <a:satOff val="-13629"/>
                    <a:lumOff val="23879"/>
                  </a:schemeClr>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4="http://schemas.microsoft.com/office/powerpoint/2010/main" Requires="p14">
      <p:transition spd="slow" advClick="1" p14:dur="2000">
        <p14:doors dir="vert"/>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1" fill="hold">
                                  <p:stCondLst>
                                    <p:cond delay="0"/>
                                  </p:stCondLst>
                                  <p:iterate type="el" backwards="0">
                                    <p:tmAbs val="0"/>
                                  </p:iterate>
                                  <p:childTnLst>
                                    <p:set>
                                      <p:cBhvr>
                                        <p:cTn id="10" fill="hold"/>
                                        <p:tgtEl>
                                          <p:spTgt spid="38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1" fill="hold">
                                  <p:stCondLst>
                                    <p:cond delay="0"/>
                                  </p:stCondLst>
                                  <p:iterate type="el" backwards="0">
                                    <p:tmAbs val="0"/>
                                  </p:iterate>
                                  <p:childTnLst>
                                    <p:set>
                                      <p:cBhvr>
                                        <p:cTn id="14" fill="hold"/>
                                        <p:tgtEl>
                                          <p:spTgt spid="38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38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1" fill="hold">
                                  <p:stCondLst>
                                    <p:cond delay="0"/>
                                  </p:stCondLst>
                                  <p:iterate type="el" backwards="0">
                                    <p:tmAbs val="0"/>
                                  </p:iterate>
                                  <p:childTnLst>
                                    <p:set>
                                      <p:cBhvr>
                                        <p:cTn id="22" fill="hold"/>
                                        <p:tgtEl>
                                          <p:spTgt spid="38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1" fill="hold">
                                  <p:stCondLst>
                                    <p:cond delay="0"/>
                                  </p:stCondLst>
                                  <p:iterate type="el" backwards="0">
                                    <p:tmAbs val="0"/>
                                  </p:iterate>
                                  <p:childTnLst>
                                    <p:set>
                                      <p:cBhvr>
                                        <p:cTn id="26" fill="hold"/>
                                        <p:tgtEl>
                                          <p:spTgt spid="386">
                                            <p:txEl>
                                              <p:pRg st="6" end="6"/>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86"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6" name="Soyons concrets !"/>
          <p:cNvSpPr txBox="1"/>
          <p:nvPr>
            <p:ph type="title"/>
          </p:nvPr>
        </p:nvSpPr>
        <p:spPr>
          <a:xfrm>
            <a:off x="43532" y="89413"/>
            <a:ext cx="8737601" cy="2438401"/>
          </a:xfrm>
          <a:prstGeom prst="rect">
            <a:avLst/>
          </a:prstGeom>
        </p:spPr>
        <p:txBody>
          <a:bodyPr/>
          <a:lstStyle/>
          <a:p>
            <a:pPr/>
            <a:r>
              <a:t>Soyons concrets !</a:t>
            </a:r>
          </a:p>
        </p:txBody>
      </p:sp>
      <p:sp>
        <p:nvSpPr>
          <p:cNvPr id="397" name="Des siècles de machisme…"/>
          <p:cNvSpPr txBox="1"/>
          <p:nvPr>
            <p:ph type="body" sz="half" idx="1"/>
          </p:nvPr>
        </p:nvSpPr>
        <p:spPr>
          <a:xfrm>
            <a:off x="-63500" y="2247900"/>
            <a:ext cx="8737600" cy="4597400"/>
          </a:xfrm>
          <a:prstGeom prst="rect">
            <a:avLst/>
          </a:prstGeom>
        </p:spPr>
        <p:txBody>
          <a:bodyPr/>
          <a:lstStyle/>
          <a:p>
            <a:pPr marL="793750" indent="-476250">
              <a:spcBef>
                <a:spcPts val="0"/>
              </a:spcBef>
              <a:defRPr sz="3500"/>
            </a:pPr>
            <a:r>
              <a:t>Des siècles de machisme</a:t>
            </a:r>
          </a:p>
          <a:p>
            <a:pPr marL="793750" indent="-476250">
              <a:spcBef>
                <a:spcPts val="0"/>
              </a:spcBef>
              <a:defRPr sz="3500"/>
            </a:pPr>
            <a:r>
              <a:t>Un siècle de féminisme</a:t>
            </a:r>
          </a:p>
          <a:p>
            <a:pPr marL="793750" indent="-476250">
              <a:spcBef>
                <a:spcPts val="0"/>
              </a:spcBef>
              <a:defRPr sz="3500"/>
            </a:pPr>
            <a:r>
              <a:t>Homosexualité, perversions</a:t>
            </a:r>
          </a:p>
          <a:p>
            <a:pPr marL="793750" indent="-476250">
              <a:spcBef>
                <a:spcPts val="0"/>
              </a:spcBef>
              <a:defRPr sz="3500"/>
            </a:pPr>
            <a:r>
              <a:t>Divorce, difficultés de vie conjugale, familiale, d’éducation des enfants</a:t>
            </a:r>
          </a:p>
          <a:p>
            <a:pPr marL="793750" indent="-476250">
              <a:spcBef>
                <a:spcPts val="0"/>
              </a:spcBef>
              <a:defRPr sz="3500"/>
            </a:pPr>
            <a:r>
              <a:t>Place dans l'église, enjeux communautaires</a:t>
            </a:r>
          </a:p>
          <a:p>
            <a:pPr marL="793750" indent="-476250">
              <a:spcBef>
                <a:spcPts val="0"/>
              </a:spcBef>
              <a:defRPr sz="3500"/>
            </a:pPr>
            <a:r>
              <a:t>Place dans la société</a:t>
            </a:r>
          </a:p>
        </p:txBody>
      </p:sp>
      <p:pic>
        <p:nvPicPr>
          <p:cNvPr id="398" name="repères.png" descr="repères.png"/>
          <p:cNvPicPr>
            <a:picLocks noChangeAspect="1"/>
          </p:cNvPicPr>
          <p:nvPr/>
        </p:nvPicPr>
        <p:blipFill>
          <a:blip r:embed="rId2">
            <a:alphaModFix amt="52999"/>
            <a:extLst/>
          </a:blip>
          <a:stretch>
            <a:fillRect/>
          </a:stretch>
        </p:blipFill>
        <p:spPr>
          <a:xfrm>
            <a:off x="8864600" y="4102100"/>
            <a:ext cx="3543300" cy="2082800"/>
          </a:xfrm>
          <a:prstGeom prst="rect">
            <a:avLst/>
          </a:prstGeom>
          <a:ln w="12700">
            <a:miter lim="400000"/>
          </a:ln>
        </p:spPr>
      </p:pic>
      <p:graphicFrame>
        <p:nvGraphicFramePr>
          <p:cNvPr id="399" name="Tableau"/>
          <p:cNvGraphicFramePr/>
          <p:nvPr/>
        </p:nvGraphicFramePr>
        <p:xfrm>
          <a:off x="7569201" y="6426200"/>
          <a:ext cx="4940301" cy="2908300"/>
        </p:xfrm>
        <a:graphic xmlns:a="http://schemas.openxmlformats.org/drawingml/2006/main">
          <a:graphicData uri="http://schemas.openxmlformats.org/drawingml/2006/table">
            <a:tbl>
              <a:tblPr firstCol="0" firstRow="0" lastCol="0" lastRow="0" bandCol="0" bandRow="0" rtl="0">
                <a:tableStyleId>{4C3C2611-4C71-4FC5-86AE-919BDF0F9419}</a:tableStyleId>
              </a:tblPr>
              <a:tblGrid>
                <a:gridCol w="1097844"/>
                <a:gridCol w="3842455"/>
              </a:tblGrid>
              <a:tr h="581659">
                <a:tc>
                  <a:txBody>
                    <a:bodyPr/>
                    <a:lstStyle/>
                    <a:p>
                      <a:pPr defTabSz="914400">
                        <a:tabLst>
                          <a:tab pos="1168400" algn="l"/>
                        </a:tabLst>
                        <a:defRPr>
                          <a:solidFill>
                            <a:srgbClr val="000000"/>
                          </a:solidFill>
                        </a:defRPr>
                      </a:pPr>
                      <a:r>
                        <a:rPr sz="3000">
                          <a:solidFill>
                            <a:srgbClr val="FFFFFF"/>
                          </a:solidFill>
                          <a:latin typeface="Bradley Hand ITC TT-Bold"/>
                          <a:ea typeface="Bradley Hand ITC TT-Bold"/>
                          <a:cs typeface="Bradley Hand ITC TT-Bold"/>
                          <a:sym typeface="Bradley Hand ITC TT-Bold"/>
                        </a:rPr>
                        <a:t>1808</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c>
                  <a:txBody>
                    <a:bodyPr/>
                    <a:lstStyle/>
                    <a:p>
                      <a:pPr algn="l" defTabSz="914400">
                        <a:tabLst>
                          <a:tab pos="1168400" algn="l"/>
                        </a:tabLst>
                        <a:defRPr>
                          <a:solidFill>
                            <a:srgbClr val="000000"/>
                          </a:solidFill>
                        </a:defRPr>
                      </a:pPr>
                      <a:r>
                        <a:rPr sz="1600">
                          <a:solidFill>
                            <a:srgbClr val="FFFFFF"/>
                          </a:solidFill>
                          <a:latin typeface="Bradley Hand ITC TT-Bold"/>
                          <a:ea typeface="Bradley Hand ITC TT-Bold"/>
                          <a:cs typeface="Bradley Hand ITC TT-Bold"/>
                          <a:sym typeface="Bradley Hand ITC TT-Bold"/>
                        </a:rPr>
                        <a:t>Les filles sont interdites dans l'enceinte des lycées</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581659">
                <a:tc>
                  <a:txBody>
                    <a:bodyPr/>
                    <a:lstStyle/>
                    <a:p>
                      <a:pPr defTabSz="914400">
                        <a:tabLst>
                          <a:tab pos="1168400" algn="l"/>
                        </a:tabLst>
                        <a:defRPr>
                          <a:solidFill>
                            <a:srgbClr val="000000"/>
                          </a:solidFill>
                        </a:defRPr>
                      </a:pPr>
                      <a:r>
                        <a:rPr sz="3000">
                          <a:solidFill>
                            <a:srgbClr val="FFFFFF"/>
                          </a:solidFill>
                          <a:latin typeface="Bradley Hand ITC TT-Bold"/>
                          <a:ea typeface="Bradley Hand ITC TT-Bold"/>
                          <a:cs typeface="Bradley Hand ITC TT-Bold"/>
                          <a:sym typeface="Bradley Hand ITC TT-Bold"/>
                        </a:rPr>
                        <a:t>1861</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c>
                  <a:txBody>
                    <a:bodyPr/>
                    <a:lstStyle/>
                    <a:p>
                      <a:pPr algn="l" defTabSz="914400">
                        <a:tabLst>
                          <a:tab pos="1168400" algn="l"/>
                        </a:tabLst>
                        <a:defRPr>
                          <a:solidFill>
                            <a:srgbClr val="000000"/>
                          </a:solidFill>
                        </a:defRPr>
                      </a:pPr>
                      <a:r>
                        <a:rPr sz="1600">
                          <a:solidFill>
                            <a:srgbClr val="FFFFFF"/>
                          </a:solidFill>
                          <a:latin typeface="Bradley Hand ITC TT-Bold"/>
                          <a:ea typeface="Bradley Hand ITC TT-Bold"/>
                          <a:cs typeface="Bradley Hand ITC TT-Bold"/>
                          <a:sym typeface="Bradley Hand ITC TT-Bold"/>
                        </a:rPr>
                        <a:t>Julie Daubié est la première femme à se présenter au Bac</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581660">
                <a:tc>
                  <a:txBody>
                    <a:bodyPr/>
                    <a:lstStyle/>
                    <a:p>
                      <a:pPr defTabSz="914400">
                        <a:tabLst>
                          <a:tab pos="1168400" algn="l"/>
                        </a:tabLst>
                        <a:defRPr>
                          <a:solidFill>
                            <a:srgbClr val="000000"/>
                          </a:solidFill>
                        </a:defRPr>
                      </a:pPr>
                      <a:r>
                        <a:rPr sz="3000">
                          <a:solidFill>
                            <a:srgbClr val="FFFFFF"/>
                          </a:solidFill>
                          <a:latin typeface="Bradley Hand ITC TT-Bold"/>
                          <a:ea typeface="Bradley Hand ITC TT-Bold"/>
                          <a:cs typeface="Bradley Hand ITC TT-Bold"/>
                          <a:sym typeface="Bradley Hand ITC TT-Bold"/>
                        </a:rPr>
                        <a:t>1924</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c>
                  <a:txBody>
                    <a:bodyPr/>
                    <a:lstStyle/>
                    <a:p>
                      <a:pPr algn="l" defTabSz="914400">
                        <a:tabLst>
                          <a:tab pos="1168400" algn="l"/>
                        </a:tabLst>
                        <a:defRPr>
                          <a:solidFill>
                            <a:srgbClr val="000000"/>
                          </a:solidFill>
                        </a:defRPr>
                      </a:pPr>
                      <a:r>
                        <a:rPr sz="1600">
                          <a:solidFill>
                            <a:srgbClr val="FFFFFF"/>
                          </a:solidFill>
                          <a:latin typeface="Bradley Hand ITC TT-Bold"/>
                          <a:ea typeface="Bradley Hand ITC TT-Bold"/>
                          <a:cs typeface="Bradley Hand ITC TT-Bold"/>
                          <a:sym typeface="Bradley Hand ITC TT-Bold"/>
                        </a:rPr>
                        <a:t>Les programmes du bac sont identiques pour les deux sexes</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581659">
                <a:tc>
                  <a:txBody>
                    <a:bodyPr/>
                    <a:lstStyle/>
                    <a:p>
                      <a:pPr defTabSz="914400">
                        <a:tabLst>
                          <a:tab pos="1168400" algn="l"/>
                        </a:tabLst>
                        <a:defRPr>
                          <a:solidFill>
                            <a:srgbClr val="000000"/>
                          </a:solidFill>
                        </a:defRPr>
                      </a:pPr>
                      <a:r>
                        <a:rPr sz="3000">
                          <a:solidFill>
                            <a:srgbClr val="FFFFFF"/>
                          </a:solidFill>
                          <a:latin typeface="Bradley Hand ITC TT-Bold"/>
                          <a:ea typeface="Bradley Hand ITC TT-Bold"/>
                          <a:cs typeface="Bradley Hand ITC TT-Bold"/>
                          <a:sym typeface="Bradley Hand ITC TT-Bold"/>
                        </a:rPr>
                        <a:t>1938</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c>
                  <a:txBody>
                    <a:bodyPr/>
                    <a:lstStyle/>
                    <a:p>
                      <a:pPr algn="l" defTabSz="914400">
                        <a:tabLst>
                          <a:tab pos="1168400" algn="l"/>
                        </a:tabLst>
                        <a:defRPr>
                          <a:solidFill>
                            <a:srgbClr val="000000"/>
                          </a:solidFill>
                        </a:defRPr>
                      </a:pPr>
                      <a:r>
                        <a:rPr sz="1500">
                          <a:solidFill>
                            <a:srgbClr val="FFFFFF"/>
                          </a:solidFill>
                          <a:latin typeface="Bradley Hand ITC TT-Bold"/>
                          <a:ea typeface="Bradley Hand ITC TT-Bold"/>
                          <a:cs typeface="Bradley Hand ITC TT-Bold"/>
                          <a:sym typeface="Bradley Hand ITC TT-Bold"/>
                        </a:rPr>
                        <a:t>Les femmes peuvent s'inscrire à l'université sans l'autorisation de leur mari</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r h="581659">
                <a:tc>
                  <a:txBody>
                    <a:bodyPr/>
                    <a:lstStyle/>
                    <a:p>
                      <a:pPr defTabSz="914400">
                        <a:tabLst>
                          <a:tab pos="1168400" algn="l"/>
                        </a:tabLst>
                        <a:defRPr>
                          <a:solidFill>
                            <a:srgbClr val="000000"/>
                          </a:solidFill>
                        </a:defRPr>
                      </a:pPr>
                      <a:r>
                        <a:rPr sz="3000">
                          <a:solidFill>
                            <a:srgbClr val="FFFFFF"/>
                          </a:solidFill>
                          <a:latin typeface="Bradley Hand ITC TT-Bold"/>
                          <a:ea typeface="Bradley Hand ITC TT-Bold"/>
                          <a:cs typeface="Bradley Hand ITC TT-Bold"/>
                          <a:sym typeface="Bradley Hand ITC TT-Bold"/>
                        </a:rPr>
                        <a:t>1944</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c>
                  <a:txBody>
                    <a:bodyPr/>
                    <a:lstStyle/>
                    <a:p>
                      <a:pPr algn="l" defTabSz="914400">
                        <a:tabLst>
                          <a:tab pos="1168400" algn="l"/>
                        </a:tabLst>
                        <a:defRPr>
                          <a:solidFill>
                            <a:srgbClr val="000000"/>
                          </a:solidFill>
                        </a:defRPr>
                      </a:pPr>
                      <a:r>
                        <a:rPr sz="1500">
                          <a:solidFill>
                            <a:srgbClr val="FFFFFF"/>
                          </a:solidFill>
                          <a:latin typeface="Bradley Hand ITC TT-Bold"/>
                          <a:ea typeface="Bradley Hand ITC TT-Bold"/>
                          <a:cs typeface="Bradley Hand ITC TT-Bold"/>
                          <a:sym typeface="Bradley Hand ITC TT-Bold"/>
                        </a:rPr>
                        <a:t>Les femmes peuvent voter</a:t>
                      </a:r>
                    </a:p>
                  </a:txBody>
                  <a:tcPr marL="38100" marR="38100" marT="38100" marB="38100" anchor="ctr" anchorCtr="0" horzOverflow="overflow">
                    <a:lnL w="25400">
                      <a:solidFill>
                        <a:srgbClr val="000000"/>
                      </a:solidFill>
                      <a:miter lim="400000"/>
                    </a:lnL>
                    <a:lnR w="25400">
                      <a:solidFill>
                        <a:srgbClr val="000000"/>
                      </a:solidFill>
                      <a:miter lim="400000"/>
                    </a:lnR>
                    <a:lnT w="25400">
                      <a:solidFill>
                        <a:srgbClr val="000000"/>
                      </a:solidFill>
                      <a:miter lim="400000"/>
                    </a:lnT>
                    <a:lnB w="25400">
                      <a:solidFill>
                        <a:srgbClr val="000000"/>
                      </a:solidFill>
                      <a:miter lim="400000"/>
                    </a:lnB>
                  </a:tcPr>
                </a:tc>
              </a:tr>
            </a:tbl>
          </a:graphicData>
        </a:graphic>
      </p:graphicFrame>
      <p:sp>
        <p:nvSpPr>
          <p:cNvPr id="400" name="Quelques"/>
          <p:cNvSpPr txBox="1"/>
          <p:nvPr/>
        </p:nvSpPr>
        <p:spPr>
          <a:xfrm>
            <a:off x="8312333" y="3575050"/>
            <a:ext cx="1680592" cy="5842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defTabSz="584200">
              <a:defRPr sz="3000">
                <a:solidFill>
                  <a:srgbClr val="FFFFFF"/>
                </a:solidFill>
                <a:latin typeface="Bradley Hand ITC TT-Bold"/>
                <a:ea typeface="Bradley Hand ITC TT-Bold"/>
                <a:cs typeface="Bradley Hand ITC TT-Bold"/>
                <a:sym typeface="Bradley Hand ITC TT-Bold"/>
              </a:defRPr>
            </a:lvl1pPr>
          </a:lstStyle>
          <a:p>
            <a:pPr/>
            <a:r>
              <a:t>Quelques</a:t>
            </a:r>
          </a:p>
        </p:txBody>
      </p:sp>
      <p:sp>
        <p:nvSpPr>
          <p:cNvPr id="401" name="Introduction…"/>
          <p:cNvSpPr txBox="1"/>
          <p:nvPr/>
        </p:nvSpPr>
        <p:spPr>
          <a:xfrm>
            <a:off x="9070712" y="84030"/>
            <a:ext cx="3873183" cy="24384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lgn="r" defTabSz="379729">
              <a:defRPr sz="2405">
                <a:solidFill>
                  <a:schemeClr val="accent5">
                    <a:hueOff val="100859"/>
                    <a:satOff val="-13629"/>
                    <a:lumOff val="23879"/>
                  </a:schemeClr>
                </a:solidFill>
                <a:latin typeface="+mn-lt"/>
                <a:ea typeface="+mn-ea"/>
                <a:cs typeface="+mn-cs"/>
                <a:sym typeface="Gill Sans"/>
              </a:defRPr>
            </a:pPr>
            <a:r>
              <a:t>Introduction</a:t>
            </a:r>
          </a:p>
          <a:p>
            <a:pPr algn="r" defTabSz="379729">
              <a:defRPr sz="2405">
                <a:solidFill>
                  <a:srgbClr val="FFFFFF"/>
                </a:solidFill>
                <a:latin typeface="+mn-lt"/>
                <a:ea typeface="+mn-ea"/>
                <a:cs typeface="+mn-cs"/>
                <a:sym typeface="Gill Sans"/>
              </a:defRPr>
            </a:pPr>
            <a:r>
              <a:t>Un message de la Genèse</a:t>
            </a:r>
          </a:p>
          <a:p>
            <a:pPr algn="r" defTabSz="379729">
              <a:defRPr sz="2405">
                <a:solidFill>
                  <a:srgbClr val="FFFFFF"/>
                </a:solidFill>
                <a:latin typeface="+mn-lt"/>
                <a:ea typeface="+mn-ea"/>
                <a:cs typeface="+mn-cs"/>
                <a:sym typeface="Gill Sans"/>
              </a:defRPr>
            </a:pPr>
            <a:r>
              <a:t>La confirmation d’autres livres</a:t>
            </a:r>
          </a:p>
          <a:p>
            <a:pPr algn="r" defTabSz="379729">
              <a:defRPr sz="2405">
                <a:solidFill>
                  <a:srgbClr val="FFFFFF"/>
                </a:solidFill>
                <a:latin typeface="+mn-lt"/>
                <a:ea typeface="+mn-ea"/>
                <a:cs typeface="+mn-cs"/>
                <a:sym typeface="Gill Sans"/>
              </a:defRPr>
            </a:pPr>
            <a:r>
              <a:t>Une idée forte</a:t>
            </a:r>
          </a:p>
          <a:p>
            <a:pPr algn="r" defTabSz="379729">
              <a:defRPr sz="2405">
                <a:solidFill>
                  <a:srgbClr val="FFFFFF"/>
                </a:solidFill>
                <a:latin typeface="+mn-lt"/>
                <a:ea typeface="+mn-ea"/>
                <a:cs typeface="+mn-cs"/>
                <a:sym typeface="Gill Sans"/>
              </a:defRPr>
            </a:pPr>
            <a:r>
              <a:t>Une fenêtre sur l’éternité</a:t>
            </a:r>
          </a:p>
          <a:p>
            <a:pPr algn="r" defTabSz="379729">
              <a:defRPr sz="2405">
                <a:solidFill>
                  <a:srgbClr val="FFFFFF"/>
                </a:solidFill>
                <a:latin typeface="+mn-lt"/>
                <a:ea typeface="+mn-ea"/>
                <a:cs typeface="+mn-cs"/>
                <a:sym typeface="Gill Sans"/>
              </a:defRPr>
            </a:pPr>
            <a:r>
              <a:t>Conclusion</a:t>
            </a: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advClick="1" p14:dur="1250">
        <p15:prstTrans prst="peelOff" invX="1"/>
      </p:transition>
    </mc:Choice>
    <mc:Choice xmlns:p14="http://schemas.microsoft.com/office/powerpoint/2010/main" Requires="p14">
      <p:transition spd="slow" advClick="1" p14:dur="1250">
        <p:peelOff/>
      </p:transition>
    </mc:Choice>
    <mc:Fallback>
      <p:transition spd="slow">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7">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39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1" fill="hold">
                                  <p:stCondLst>
                                    <p:cond delay="0"/>
                                  </p:stCondLst>
                                  <p:iterate type="el" backwards="0">
                                    <p:tmAbs val="0"/>
                                  </p:iterate>
                                  <p:childTnLst>
                                    <p:set>
                                      <p:cBhvr>
                                        <p:cTn id="12" fill="hold"/>
                                        <p:tgtEl>
                                          <p:spTgt spid="39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nodeType="clickEffect" presetSubtype="0" presetID="1" grpId="1" fill="hold">
                                  <p:stCondLst>
                                    <p:cond delay="0"/>
                                  </p:stCondLst>
                                  <p:iterate type="el" backwards="0">
                                    <p:tmAbs val="0"/>
                                  </p:iterate>
                                  <p:childTnLst>
                                    <p:set>
                                      <p:cBhvr>
                                        <p:cTn id="16" fill="hold"/>
                                        <p:tgtEl>
                                          <p:spTgt spid="39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1" fill="hold">
                                  <p:stCondLst>
                                    <p:cond delay="0"/>
                                  </p:stCondLst>
                                  <p:iterate type="el" backwards="0">
                                    <p:tmAbs val="0"/>
                                  </p:iterate>
                                  <p:childTnLst>
                                    <p:set>
                                      <p:cBhvr>
                                        <p:cTn id="20" fill="hold"/>
                                        <p:tgtEl>
                                          <p:spTgt spid="397">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1" fill="hold">
                                  <p:stCondLst>
                                    <p:cond delay="0"/>
                                  </p:stCondLst>
                                  <p:iterate type="el" backwards="0">
                                    <p:tmAbs val="0"/>
                                  </p:iterate>
                                  <p:childTnLst>
                                    <p:set>
                                      <p:cBhvr>
                                        <p:cTn id="24" fill="hold"/>
                                        <p:tgtEl>
                                          <p:spTgt spid="397">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Class="entr" nodeType="clickEffect" presetSubtype="0" presetID="1" grpId="1" fill="hold">
                                  <p:stCondLst>
                                    <p:cond delay="0"/>
                                  </p:stCondLst>
                                  <p:iterate type="el" backwards="0">
                                    <p:tmAbs val="0"/>
                                  </p:iterate>
                                  <p:childTnLst>
                                    <p:set>
                                      <p:cBhvr>
                                        <p:cTn id="28" fill="hold"/>
                                        <p:tgtEl>
                                          <p:spTgt spid="397">
                                            <p:txEl>
                                              <p:pRg st="5" end="5"/>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397" grpId="1"/>
    </p:bldLst>
  </p:timing>
</p:sld>
</file>

<file path=ppt/theme/theme1.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Gradient">
  <a:themeElements>
    <a:clrScheme name="Gradient">
      <a:dk1>
        <a:srgbClr val="000000"/>
      </a:dk1>
      <a:lt1>
        <a:srgbClr val="FFFFFF"/>
      </a:lt1>
      <a:dk2>
        <a:srgbClr val="53585F"/>
      </a:dk2>
      <a:lt2>
        <a:srgbClr val="DCDEE0"/>
      </a:lt2>
      <a:accent1>
        <a:srgbClr val="0065C1"/>
      </a:accent1>
      <a:accent2>
        <a:srgbClr val="189B1A"/>
      </a:accent2>
      <a:accent3>
        <a:srgbClr val="008C91"/>
      </a:accent3>
      <a:accent4>
        <a:srgbClr val="5747C1"/>
      </a:accent4>
      <a:accent5>
        <a:srgbClr val="971817"/>
      </a:accent5>
      <a:accent6>
        <a:srgbClr val="BC8027"/>
      </a:accent6>
      <a:hlink>
        <a:srgbClr val="0000FF"/>
      </a:hlink>
      <a:folHlink>
        <a:srgbClr val="FF00FF"/>
      </a:folHlink>
    </a:clrScheme>
    <a:fontScheme name="Gradient">
      <a:majorFont>
        <a:latin typeface="Gill Sans"/>
        <a:ea typeface="Gill Sans"/>
        <a:cs typeface="Gill Sans"/>
      </a:majorFont>
      <a:minorFont>
        <a:latin typeface="Gill Sans"/>
        <a:ea typeface="Gill Sans"/>
        <a:cs typeface="Gill Sans"/>
      </a:minorFont>
    </a:fontScheme>
    <a:fmtScheme name="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
          <a:effectLst>
            <a:outerShdw sx="100000" sy="100000" kx="0" ky="0" algn="b" rotWithShape="0" blurRad="76200" dist="0" dir="18900000">
              <a:srgbClr val="000000">
                <a:alpha val="8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accent1"/>
            </a:gs>
            <a:gs pos="100000">
              <a:schemeClr val="accent1">
                <a:hueOff val="321132"/>
                <a:satOff val="-12043"/>
                <a:lumOff val="-7113"/>
              </a:schemeClr>
            </a:gs>
          </a:gsLst>
          <a:lin ang="5400000" scaled="0"/>
        </a:gradFill>
        <a:ln w="12700" cap="flat">
          <a:noFill/>
          <a:miter lim="400000"/>
        </a:ln>
        <a:effectLst>
          <a:outerShdw sx="100000" sy="100000" kx="0" ky="0" algn="b" rotWithShape="0" blurRad="76200" dist="0" dir="18900000">
            <a:srgbClr val="000000">
              <a:alpha val="8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000" u="none" kumimoji="0" normalizeH="0">
            <a:ln>
              <a:noFill/>
            </a:ln>
            <a:solidFill>
              <a:srgbClr val="FFFFFF"/>
            </a:solidFill>
            <a:effectLst>
              <a:outerShdw sx="100000" sy="100000" kx="0" ky="0" algn="b" rotWithShape="0" blurRad="38100" dist="12700" dir="5400000">
                <a:srgbClr val="000000">
                  <a:alpha val="50000"/>
                </a:srgbClr>
              </a:outerShdw>
            </a:effectLst>
            <a:uFillTx/>
            <a:latin typeface="+mn-lt"/>
            <a:ea typeface="+mn-ea"/>
            <a:cs typeface="+mn-c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200" u="none" kumimoji="0" normalizeH="0">
            <a:ln>
              <a:noFill/>
            </a:ln>
            <a:solidFill>
              <a:srgbClr val="000000"/>
            </a:solidFill>
            <a:effectLst/>
            <a:uFillTx/>
            <a:latin typeface="Helvetica"/>
            <a:ea typeface="Helvetica"/>
            <a:cs typeface="Helvetica"/>
            <a:sym typeface="Helvetic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