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0160000" cy="7620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2667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5334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8001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10668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13335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16129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18796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21463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FF1F3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Row>
  </a:tblStyle>
  <a:tblStyle styleId="{D51ADE6A-740E-44AE-83CC-AE7238B6C88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1A610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chemeClr val="accent1"/>
              </a:gs>
              <a:gs pos="100000">
                <a:schemeClr val="accent1">
                  <a:hueOff val="321132"/>
                  <a:satOff val="-12043"/>
                  <a:lumOff val="-7113"/>
                </a:schemeClr>
              </a:gs>
            </a:gsLst>
            <a:lin ang="5400000"/>
          </a:gra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chemeClr val="accent1"/>
              </a:gs>
              <a:gs pos="100000">
                <a:schemeClr val="accent1">
                  <a:hueOff val="321132"/>
                  <a:satOff val="-12043"/>
                  <a:lumOff val="-7113"/>
                </a:schemeClr>
              </a:gs>
            </a:gsLst>
            <a:lin ang="5400000"/>
          </a:gra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1" name="Shape 33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600">
        <a:latin typeface="Lucida Grande"/>
        <a:ea typeface="Lucida Grande"/>
        <a:cs typeface="Lucida Grande"/>
        <a:sym typeface="Lucida Grande"/>
      </a:defRPr>
    </a:lvl1pPr>
    <a:lvl2pPr indent="228600" defTabSz="457200" latinLnBrk="0">
      <a:defRPr sz="1600">
        <a:latin typeface="Lucida Grande"/>
        <a:ea typeface="Lucida Grande"/>
        <a:cs typeface="Lucida Grande"/>
        <a:sym typeface="Lucida Grande"/>
      </a:defRPr>
    </a:lvl2pPr>
    <a:lvl3pPr indent="457200" defTabSz="457200" latinLnBrk="0">
      <a:defRPr sz="1600">
        <a:latin typeface="Lucida Grande"/>
        <a:ea typeface="Lucida Grande"/>
        <a:cs typeface="Lucida Grande"/>
        <a:sym typeface="Lucida Grande"/>
      </a:defRPr>
    </a:lvl3pPr>
    <a:lvl4pPr indent="685800" defTabSz="457200" latinLnBrk="0">
      <a:defRPr sz="1600">
        <a:latin typeface="Lucida Grande"/>
        <a:ea typeface="Lucida Grande"/>
        <a:cs typeface="Lucida Grande"/>
        <a:sym typeface="Lucida Grande"/>
      </a:defRPr>
    </a:lvl4pPr>
    <a:lvl5pPr indent="914400" defTabSz="457200" latinLnBrk="0">
      <a:defRPr sz="1600">
        <a:latin typeface="Lucida Grande"/>
        <a:ea typeface="Lucida Grande"/>
        <a:cs typeface="Lucida Grande"/>
        <a:sym typeface="Lucida Grande"/>
      </a:defRPr>
    </a:lvl5pPr>
    <a:lvl6pPr indent="1143000" defTabSz="457200" latinLnBrk="0">
      <a:defRPr sz="1600">
        <a:latin typeface="Lucida Grande"/>
        <a:ea typeface="Lucida Grande"/>
        <a:cs typeface="Lucida Grande"/>
        <a:sym typeface="Lucida Grande"/>
      </a:defRPr>
    </a:lvl6pPr>
    <a:lvl7pPr indent="1371600" defTabSz="457200" latinLnBrk="0">
      <a:defRPr sz="1600">
        <a:latin typeface="Lucida Grande"/>
        <a:ea typeface="Lucida Grande"/>
        <a:cs typeface="Lucida Grande"/>
        <a:sym typeface="Lucida Grande"/>
      </a:defRPr>
    </a:lvl7pPr>
    <a:lvl8pPr indent="1600200" defTabSz="457200" latinLnBrk="0">
      <a:defRPr sz="1600">
        <a:latin typeface="Lucida Grande"/>
        <a:ea typeface="Lucida Grande"/>
        <a:cs typeface="Lucida Grande"/>
        <a:sym typeface="Lucida Grande"/>
      </a:defRPr>
    </a:lvl8pPr>
    <a:lvl9pPr indent="1828800" defTabSz="457200" latinLnBrk="0">
      <a:defRPr sz="16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/>
          <p:nvPr>
            <p:ph type="title"/>
          </p:nvPr>
        </p:nvSpPr>
        <p:spPr>
          <a:xfrm>
            <a:off x="990600" y="1282700"/>
            <a:ext cx="8178800" cy="25781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Texte du titre</a:t>
            </a:r>
          </a:p>
        </p:txBody>
      </p:sp>
      <p:sp>
        <p:nvSpPr>
          <p:cNvPr id="12" name="Texte niveau 1…"/>
          <p:cNvSpPr txBox="1"/>
          <p:nvPr>
            <p:ph type="body" sz="quarter" idx="1"/>
          </p:nvPr>
        </p:nvSpPr>
        <p:spPr>
          <a:xfrm>
            <a:off x="990600" y="3924300"/>
            <a:ext cx="8178800" cy="889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  <a:lvl2pPr marL="0" indent="0" algn="ctr">
              <a:spcBef>
                <a:spcPts val="0"/>
              </a:spcBef>
              <a:buSzTx/>
              <a:buNone/>
              <a:defRPr sz="2800"/>
            </a:lvl2pPr>
            <a:lvl3pPr marL="0" indent="0" algn="ctr">
              <a:spcBef>
                <a:spcPts val="0"/>
              </a:spcBef>
              <a:buSzTx/>
              <a:buNone/>
              <a:defRPr sz="2800"/>
            </a:lvl3pPr>
            <a:lvl4pPr marL="0" indent="0" algn="ctr">
              <a:spcBef>
                <a:spcPts val="0"/>
              </a:spcBef>
              <a:buSzTx/>
              <a:buNone/>
              <a:defRPr sz="2800"/>
            </a:lvl4pPr>
            <a:lvl5pPr marL="0" indent="0" algn="ctr">
              <a:spcBef>
                <a:spcPts val="0"/>
              </a:spcBef>
              <a:buSzTx/>
              <a:buNone/>
              <a:defRPr sz="28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e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radient_photo-v-1.pdf" descr="gradient_photo-v-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Texte du titre"/>
          <p:cNvSpPr txBox="1"/>
          <p:nvPr>
            <p:ph type="title"/>
          </p:nvPr>
        </p:nvSpPr>
        <p:spPr>
          <a:xfrm>
            <a:off x="495300" y="1193800"/>
            <a:ext cx="4584700" cy="2578100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pPr/>
            <a:r>
              <a:t>Texte du titre</a:t>
            </a:r>
          </a:p>
        </p:txBody>
      </p:sp>
      <p:sp>
        <p:nvSpPr>
          <p:cNvPr id="88" name="Texte niveau 1…"/>
          <p:cNvSpPr txBox="1"/>
          <p:nvPr>
            <p:ph type="body" sz="quarter" idx="1"/>
          </p:nvPr>
        </p:nvSpPr>
        <p:spPr>
          <a:xfrm>
            <a:off x="495300" y="3835400"/>
            <a:ext cx="4584700" cy="2578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9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Refle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e du titre"/>
          <p:cNvSpPr txBox="1"/>
          <p:nvPr>
            <p:ph type="title"/>
          </p:nvPr>
        </p:nvSpPr>
        <p:spPr>
          <a:xfrm>
            <a:off x="495300" y="1193800"/>
            <a:ext cx="4584700" cy="2578100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pPr/>
            <a:r>
              <a:t>Texte du titre</a:t>
            </a:r>
          </a:p>
        </p:txBody>
      </p:sp>
      <p:sp>
        <p:nvSpPr>
          <p:cNvPr id="97" name="Texte niveau 1…"/>
          <p:cNvSpPr txBox="1"/>
          <p:nvPr>
            <p:ph type="body" sz="quarter" idx="1"/>
          </p:nvPr>
        </p:nvSpPr>
        <p:spPr>
          <a:xfrm>
            <a:off x="495300" y="3835400"/>
            <a:ext cx="4584700" cy="2578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9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, puces et photo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radient_photo-bullets.pdf" descr="gradient_photo-bullets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107" name="Texte niveau 1…"/>
          <p:cNvSpPr txBox="1"/>
          <p:nvPr>
            <p:ph type="body" sz="half" idx="1"/>
          </p:nvPr>
        </p:nvSpPr>
        <p:spPr>
          <a:xfrm>
            <a:off x="990600" y="2159000"/>
            <a:ext cx="3937000" cy="4470400"/>
          </a:xfrm>
          <a:prstGeom prst="rect">
            <a:avLst/>
          </a:prstGeom>
        </p:spPr>
        <p:txBody>
          <a:bodyPr/>
          <a:lstStyle>
            <a:lvl1pPr marL="640422" indent="-386422">
              <a:spcBef>
                <a:spcPts val="3000"/>
              </a:spcBef>
              <a:defRPr sz="2400"/>
            </a:lvl1pPr>
            <a:lvl2pPr marL="983322" indent="-386422">
              <a:spcBef>
                <a:spcPts val="3000"/>
              </a:spcBef>
              <a:defRPr sz="2400"/>
            </a:lvl2pPr>
            <a:lvl3pPr marL="1326222" indent="-386422">
              <a:spcBef>
                <a:spcPts val="3000"/>
              </a:spcBef>
              <a:defRPr sz="2400"/>
            </a:lvl3pPr>
            <a:lvl4pPr marL="1681822" indent="-386422">
              <a:spcBef>
                <a:spcPts val="3000"/>
              </a:spcBef>
              <a:defRPr sz="2400"/>
            </a:lvl4pPr>
            <a:lvl5pPr marL="2024722" indent="-386422">
              <a:spcBef>
                <a:spcPts val="3000"/>
              </a:spcBef>
              <a:defRPr sz="24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0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uces -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116" name="Texte niveau 1…"/>
          <p:cNvSpPr txBox="1"/>
          <p:nvPr>
            <p:ph type="body" sz="half" idx="1"/>
          </p:nvPr>
        </p:nvSpPr>
        <p:spPr>
          <a:xfrm>
            <a:off x="990600" y="2159000"/>
            <a:ext cx="3937000" cy="4470400"/>
          </a:xfrm>
          <a:prstGeom prst="rect">
            <a:avLst/>
          </a:prstGeom>
        </p:spPr>
        <p:txBody>
          <a:bodyPr/>
          <a:lstStyle>
            <a:lvl1pPr marL="640422" indent="-386422">
              <a:spcBef>
                <a:spcPts val="3000"/>
              </a:spcBef>
              <a:defRPr sz="2400"/>
            </a:lvl1pPr>
            <a:lvl2pPr marL="983322" indent="-386422">
              <a:spcBef>
                <a:spcPts val="3000"/>
              </a:spcBef>
              <a:defRPr sz="2400"/>
            </a:lvl2pPr>
            <a:lvl3pPr marL="1326222" indent="-386422">
              <a:spcBef>
                <a:spcPts val="3000"/>
              </a:spcBef>
              <a:defRPr sz="2400"/>
            </a:lvl3pPr>
            <a:lvl4pPr marL="1681822" indent="-386422">
              <a:spcBef>
                <a:spcPts val="3000"/>
              </a:spcBef>
              <a:defRPr sz="2400"/>
            </a:lvl4pPr>
            <a:lvl5pPr marL="2024722" indent="-386422">
              <a:spcBef>
                <a:spcPts val="3000"/>
              </a:spcBef>
              <a:defRPr sz="24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17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uces -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125" name="Texte niveau 1…"/>
          <p:cNvSpPr txBox="1"/>
          <p:nvPr>
            <p:ph type="body" sz="quarter" idx="1"/>
          </p:nvPr>
        </p:nvSpPr>
        <p:spPr>
          <a:xfrm>
            <a:off x="6070600" y="2159000"/>
            <a:ext cx="3098800" cy="4470400"/>
          </a:xfrm>
          <a:prstGeom prst="rect">
            <a:avLst/>
          </a:prstGeom>
        </p:spPr>
        <p:txBody>
          <a:bodyPr/>
          <a:lstStyle>
            <a:lvl1pPr marL="640422" indent="-386422">
              <a:spcBef>
                <a:spcPts val="3000"/>
              </a:spcBef>
              <a:defRPr sz="2400"/>
            </a:lvl1pPr>
            <a:lvl2pPr marL="983322" indent="-386422">
              <a:spcBef>
                <a:spcPts val="3000"/>
              </a:spcBef>
              <a:defRPr sz="2400"/>
            </a:lvl2pPr>
            <a:lvl3pPr marL="1326222" indent="-386422">
              <a:spcBef>
                <a:spcPts val="3000"/>
              </a:spcBef>
              <a:defRPr sz="2400"/>
            </a:lvl3pPr>
            <a:lvl4pPr marL="1681822" indent="-386422">
              <a:spcBef>
                <a:spcPts val="3000"/>
              </a:spcBef>
              <a:defRPr sz="2400"/>
            </a:lvl4pPr>
            <a:lvl5pPr marL="2024722" indent="-386422">
              <a:spcBef>
                <a:spcPts val="3000"/>
              </a:spcBef>
              <a:defRPr sz="24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2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e du titre"/>
          <p:cNvSpPr txBox="1"/>
          <p:nvPr>
            <p:ph type="title"/>
          </p:nvPr>
        </p:nvSpPr>
        <p:spPr>
          <a:xfrm>
            <a:off x="990600" y="1282700"/>
            <a:ext cx="8178800" cy="25781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Texte du titre</a:t>
            </a:r>
          </a:p>
        </p:txBody>
      </p:sp>
      <p:sp>
        <p:nvSpPr>
          <p:cNvPr id="134" name="Texte niveau 1…"/>
          <p:cNvSpPr txBox="1"/>
          <p:nvPr>
            <p:ph type="body" sz="quarter" idx="1"/>
          </p:nvPr>
        </p:nvSpPr>
        <p:spPr>
          <a:xfrm>
            <a:off x="990600" y="3924300"/>
            <a:ext cx="8178800" cy="889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  <a:lvl2pPr marL="0" indent="0" algn="ctr">
              <a:spcBef>
                <a:spcPts val="0"/>
              </a:spcBef>
              <a:buSzTx/>
              <a:buNone/>
              <a:defRPr sz="2800"/>
            </a:lvl2pPr>
            <a:lvl3pPr marL="0" indent="0" algn="ctr">
              <a:spcBef>
                <a:spcPts val="0"/>
              </a:spcBef>
              <a:buSzTx/>
              <a:buNone/>
              <a:defRPr sz="2800"/>
            </a:lvl3pPr>
            <a:lvl4pPr marL="0" indent="0" algn="ctr">
              <a:spcBef>
                <a:spcPts val="0"/>
              </a:spcBef>
              <a:buSzTx/>
              <a:buNone/>
              <a:defRPr sz="2800"/>
            </a:lvl4pPr>
            <a:lvl5pPr marL="0" indent="0" algn="ctr">
              <a:spcBef>
                <a:spcPts val="0"/>
              </a:spcBef>
              <a:buSzTx/>
              <a:buNone/>
              <a:defRPr sz="28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143" name="Texte niveau 1…"/>
          <p:cNvSpPr txBox="1"/>
          <p:nvPr>
            <p:ph type="body" idx="1"/>
          </p:nvPr>
        </p:nvSpPr>
        <p:spPr>
          <a:xfrm>
            <a:off x="990600" y="2159000"/>
            <a:ext cx="8178800" cy="4470400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</a:lvl1pPr>
            <a:lvl2pPr>
              <a:spcBef>
                <a:spcPts val="1800"/>
              </a:spcBef>
            </a:lvl2pPr>
            <a:lvl3pPr>
              <a:spcBef>
                <a:spcPts val="1800"/>
              </a:spcBef>
            </a:lvl3pPr>
            <a:lvl4pPr>
              <a:spcBef>
                <a:spcPts val="1800"/>
              </a:spcBef>
            </a:lvl4pPr>
            <a:lvl5pPr>
              <a:spcBef>
                <a:spcPts val="1800"/>
              </a:spcBef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4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uces sur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152" name="Texte niveau 1…"/>
          <p:cNvSpPr txBox="1"/>
          <p:nvPr>
            <p:ph type="body" idx="1"/>
          </p:nvPr>
        </p:nvSpPr>
        <p:spPr>
          <a:xfrm>
            <a:off x="990600" y="2159000"/>
            <a:ext cx="8178800" cy="4470400"/>
          </a:xfrm>
          <a:prstGeom prst="rect">
            <a:avLst/>
          </a:prstGeom>
        </p:spPr>
        <p:txBody>
          <a:bodyPr numCol="2" spcCol="408940" anchor="t"/>
          <a:lstStyle>
            <a:lvl1pPr marL="640422" indent="-386422">
              <a:spcBef>
                <a:spcPts val="3000"/>
              </a:spcBef>
              <a:defRPr sz="2400"/>
            </a:lvl1pPr>
            <a:lvl2pPr marL="983322" indent="-386422">
              <a:spcBef>
                <a:spcPts val="3000"/>
              </a:spcBef>
              <a:defRPr sz="2400"/>
            </a:lvl2pPr>
            <a:lvl3pPr marL="1326222" indent="-386422">
              <a:spcBef>
                <a:spcPts val="3000"/>
              </a:spcBef>
              <a:defRPr sz="2400"/>
            </a:lvl3pPr>
            <a:lvl4pPr marL="1681822" indent="-386422">
              <a:spcBef>
                <a:spcPts val="3000"/>
              </a:spcBef>
              <a:defRPr sz="2400"/>
            </a:lvl4pPr>
            <a:lvl5pPr marL="2024722" indent="-386422">
              <a:spcBef>
                <a:spcPts val="3000"/>
              </a:spcBef>
              <a:defRPr sz="24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5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e niveau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6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21" name="Texte niveau 1…"/>
          <p:cNvSpPr txBox="1"/>
          <p:nvPr>
            <p:ph type="body" idx="1"/>
          </p:nvPr>
        </p:nvSpPr>
        <p:spPr>
          <a:xfrm>
            <a:off x="990600" y="2159000"/>
            <a:ext cx="8178800" cy="4470400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</a:lvl1pPr>
            <a:lvl2pPr>
              <a:spcBef>
                <a:spcPts val="1800"/>
              </a:spcBef>
            </a:lvl2pPr>
            <a:lvl3pPr>
              <a:spcBef>
                <a:spcPts val="1800"/>
              </a:spcBef>
            </a:lvl3pPr>
            <a:lvl4pPr>
              <a:spcBef>
                <a:spcPts val="1800"/>
              </a:spcBef>
            </a:lvl4pPr>
            <a:lvl5pPr>
              <a:spcBef>
                <a:spcPts val="1800"/>
              </a:spcBef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2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17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exte du titre"/>
          <p:cNvSpPr txBox="1"/>
          <p:nvPr>
            <p:ph type="title"/>
          </p:nvPr>
        </p:nvSpPr>
        <p:spPr>
          <a:xfrm>
            <a:off x="990600" y="2324100"/>
            <a:ext cx="8178800" cy="2971800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18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Image"/>
          <p:cNvSpPr/>
          <p:nvPr>
            <p:ph type="pic" sz="half" idx="21"/>
          </p:nvPr>
        </p:nvSpPr>
        <p:spPr>
          <a:xfrm>
            <a:off x="2171700" y="1536700"/>
            <a:ext cx="5825542" cy="3886200"/>
          </a:xfrm>
          <a:prstGeom prst="rect">
            <a:avLst/>
          </a:prstGeom>
          <a:ln w="25400">
            <a:solidFill>
              <a:srgbClr val="FFFFFF"/>
            </a:solidFill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92" name="Texte du titre"/>
          <p:cNvSpPr txBox="1"/>
          <p:nvPr>
            <p:ph type="title"/>
          </p:nvPr>
        </p:nvSpPr>
        <p:spPr>
          <a:xfrm>
            <a:off x="990600" y="5753100"/>
            <a:ext cx="8178800" cy="1333500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19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Refle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Image"/>
          <p:cNvSpPr/>
          <p:nvPr>
            <p:ph type="pic" sz="half" idx="21"/>
          </p:nvPr>
        </p:nvSpPr>
        <p:spPr>
          <a:xfrm>
            <a:off x="2171700" y="1536700"/>
            <a:ext cx="5825542" cy="3886200"/>
          </a:xfrm>
          <a:prstGeom prst="rect">
            <a:avLst/>
          </a:prstGeom>
          <a:ln w="25400">
            <a:solidFill>
              <a:srgbClr val="FFFFFF"/>
            </a:solidFill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01" name="Texte du titre"/>
          <p:cNvSpPr txBox="1"/>
          <p:nvPr>
            <p:ph type="title"/>
          </p:nvPr>
        </p:nvSpPr>
        <p:spPr>
          <a:xfrm>
            <a:off x="990600" y="5753100"/>
            <a:ext cx="8178800" cy="1333500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202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Image"/>
          <p:cNvSpPr/>
          <p:nvPr>
            <p:ph type="pic" idx="21"/>
          </p:nvPr>
        </p:nvSpPr>
        <p:spPr>
          <a:xfrm>
            <a:off x="3708400" y="1460500"/>
            <a:ext cx="7043956" cy="4699000"/>
          </a:xfrm>
          <a:prstGeom prst="rect">
            <a:avLst/>
          </a:prstGeom>
          <a:ln w="25400">
            <a:solidFill>
              <a:srgbClr val="FFFFFF"/>
            </a:solidFill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10" name="Texte du titre"/>
          <p:cNvSpPr txBox="1"/>
          <p:nvPr>
            <p:ph type="title"/>
          </p:nvPr>
        </p:nvSpPr>
        <p:spPr>
          <a:xfrm>
            <a:off x="495300" y="1193800"/>
            <a:ext cx="4584700" cy="2578100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pPr/>
            <a:r>
              <a:t>Texte du titre</a:t>
            </a:r>
          </a:p>
        </p:txBody>
      </p:sp>
      <p:sp>
        <p:nvSpPr>
          <p:cNvPr id="211" name="Texte niveau 1…"/>
          <p:cNvSpPr txBox="1"/>
          <p:nvPr>
            <p:ph type="body" sz="quarter" idx="1"/>
          </p:nvPr>
        </p:nvSpPr>
        <p:spPr>
          <a:xfrm>
            <a:off x="495300" y="3835400"/>
            <a:ext cx="4584700" cy="2578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12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Refle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Image"/>
          <p:cNvSpPr/>
          <p:nvPr>
            <p:ph type="pic" idx="21"/>
          </p:nvPr>
        </p:nvSpPr>
        <p:spPr>
          <a:xfrm>
            <a:off x="3708400" y="1460500"/>
            <a:ext cx="7043956" cy="4699000"/>
          </a:xfrm>
          <a:prstGeom prst="rect">
            <a:avLst/>
          </a:prstGeom>
          <a:ln w="25400">
            <a:solidFill>
              <a:srgbClr val="FFFFFF"/>
            </a:solidFill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20" name="Texte du titre"/>
          <p:cNvSpPr txBox="1"/>
          <p:nvPr>
            <p:ph type="title"/>
          </p:nvPr>
        </p:nvSpPr>
        <p:spPr>
          <a:xfrm>
            <a:off x="495300" y="1193800"/>
            <a:ext cx="4584700" cy="2578100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pPr/>
            <a:r>
              <a:t>Texte du titre</a:t>
            </a:r>
          </a:p>
        </p:txBody>
      </p:sp>
      <p:sp>
        <p:nvSpPr>
          <p:cNvPr id="221" name="Texte niveau 1…"/>
          <p:cNvSpPr txBox="1"/>
          <p:nvPr>
            <p:ph type="body" sz="quarter" idx="1"/>
          </p:nvPr>
        </p:nvSpPr>
        <p:spPr>
          <a:xfrm>
            <a:off x="495300" y="3835400"/>
            <a:ext cx="4584700" cy="2578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22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Image"/>
          <p:cNvSpPr/>
          <p:nvPr>
            <p:ph type="pic" sz="half" idx="21"/>
          </p:nvPr>
        </p:nvSpPr>
        <p:spPr>
          <a:xfrm>
            <a:off x="4152900" y="2298700"/>
            <a:ext cx="6263410" cy="4178300"/>
          </a:xfrm>
          <a:prstGeom prst="rect">
            <a:avLst/>
          </a:prstGeom>
          <a:ln w="25400">
            <a:solidFill>
              <a:srgbClr val="FFFFFF"/>
            </a:solidFill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30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231" name="Texte niveau 1…"/>
          <p:cNvSpPr txBox="1"/>
          <p:nvPr>
            <p:ph type="body" sz="half" idx="1"/>
          </p:nvPr>
        </p:nvSpPr>
        <p:spPr>
          <a:xfrm>
            <a:off x="990600" y="2159000"/>
            <a:ext cx="3937000" cy="4470400"/>
          </a:xfrm>
          <a:prstGeom prst="rect">
            <a:avLst/>
          </a:prstGeom>
        </p:spPr>
        <p:txBody>
          <a:bodyPr/>
          <a:lstStyle>
            <a:lvl1pPr marL="640422" indent="-386422">
              <a:spcBef>
                <a:spcPts val="3000"/>
              </a:spcBef>
              <a:defRPr sz="2400"/>
            </a:lvl1pPr>
            <a:lvl2pPr marL="983322" indent="-386422">
              <a:spcBef>
                <a:spcPts val="3000"/>
              </a:spcBef>
              <a:defRPr sz="2400"/>
            </a:lvl2pPr>
            <a:lvl3pPr marL="1326222" indent="-386422">
              <a:spcBef>
                <a:spcPts val="3000"/>
              </a:spcBef>
              <a:defRPr sz="2400"/>
            </a:lvl3pPr>
            <a:lvl4pPr marL="1681822" indent="-386422">
              <a:spcBef>
                <a:spcPts val="3000"/>
              </a:spcBef>
              <a:defRPr sz="2400"/>
            </a:lvl4pPr>
            <a:lvl5pPr marL="2024722" indent="-386422">
              <a:spcBef>
                <a:spcPts val="3000"/>
              </a:spcBef>
              <a:defRPr sz="24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2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uces -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240" name="Texte niveau 1…"/>
          <p:cNvSpPr txBox="1"/>
          <p:nvPr>
            <p:ph type="body" sz="half" idx="1"/>
          </p:nvPr>
        </p:nvSpPr>
        <p:spPr>
          <a:xfrm>
            <a:off x="990600" y="2159000"/>
            <a:ext cx="3937000" cy="4470400"/>
          </a:xfrm>
          <a:prstGeom prst="rect">
            <a:avLst/>
          </a:prstGeom>
        </p:spPr>
        <p:txBody>
          <a:bodyPr/>
          <a:lstStyle>
            <a:lvl1pPr marL="640422" indent="-386422">
              <a:spcBef>
                <a:spcPts val="3000"/>
              </a:spcBef>
              <a:defRPr sz="2400"/>
            </a:lvl1pPr>
            <a:lvl2pPr marL="983322" indent="-386422">
              <a:spcBef>
                <a:spcPts val="3000"/>
              </a:spcBef>
              <a:defRPr sz="2400"/>
            </a:lvl2pPr>
            <a:lvl3pPr marL="1326222" indent="-386422">
              <a:spcBef>
                <a:spcPts val="3000"/>
              </a:spcBef>
              <a:defRPr sz="2400"/>
            </a:lvl3pPr>
            <a:lvl4pPr marL="1681822" indent="-386422">
              <a:spcBef>
                <a:spcPts val="3000"/>
              </a:spcBef>
              <a:defRPr sz="2400"/>
            </a:lvl4pPr>
            <a:lvl5pPr marL="2024722" indent="-386422">
              <a:spcBef>
                <a:spcPts val="3000"/>
              </a:spcBef>
              <a:defRPr sz="24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4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uces -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249" name="Texte niveau 1…"/>
          <p:cNvSpPr txBox="1"/>
          <p:nvPr>
            <p:ph type="body" sz="quarter" idx="1"/>
          </p:nvPr>
        </p:nvSpPr>
        <p:spPr>
          <a:xfrm>
            <a:off x="6070600" y="2159000"/>
            <a:ext cx="3098800" cy="4470400"/>
          </a:xfrm>
          <a:prstGeom prst="rect">
            <a:avLst/>
          </a:prstGeom>
        </p:spPr>
        <p:txBody>
          <a:bodyPr/>
          <a:lstStyle>
            <a:lvl1pPr marL="640422" indent="-386422">
              <a:spcBef>
                <a:spcPts val="3000"/>
              </a:spcBef>
              <a:defRPr sz="2400"/>
            </a:lvl1pPr>
            <a:lvl2pPr marL="983322" indent="-386422">
              <a:spcBef>
                <a:spcPts val="3000"/>
              </a:spcBef>
              <a:defRPr sz="2400"/>
            </a:lvl2pPr>
            <a:lvl3pPr marL="1326222" indent="-386422">
              <a:spcBef>
                <a:spcPts val="3000"/>
              </a:spcBef>
              <a:defRPr sz="2400"/>
            </a:lvl3pPr>
            <a:lvl4pPr marL="1681822" indent="-386422">
              <a:spcBef>
                <a:spcPts val="3000"/>
              </a:spcBef>
              <a:defRPr sz="2400"/>
            </a:lvl4pPr>
            <a:lvl5pPr marL="2024722" indent="-386422">
              <a:spcBef>
                <a:spcPts val="3000"/>
              </a:spcBef>
              <a:defRPr sz="24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50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contenu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Rectangle"/>
          <p:cNvSpPr/>
          <p:nvPr/>
        </p:nvSpPr>
        <p:spPr>
          <a:xfrm>
            <a:off x="-1" y="-1"/>
            <a:ext cx="10160002" cy="7620001"/>
          </a:xfrm>
          <a:prstGeom prst="rect">
            <a:avLst/>
          </a:prstGeom>
          <a:gradFill>
            <a:gsLst>
              <a:gs pos="0">
                <a:srgbClr val="504652">
                  <a:alpha val="36000"/>
                </a:srgbClr>
              </a:gs>
              <a:gs pos="100000">
                <a:srgbClr val="242852">
                  <a:alpha val="10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016000">
              <a:defRPr sz="2000">
                <a:latin typeface="Palatino Linotype"/>
                <a:ea typeface="Palatino Linotype"/>
                <a:cs typeface="Palatino Linotype"/>
                <a:sym typeface="Palatino Linotype"/>
              </a:defRPr>
            </a:pPr>
          </a:p>
        </p:txBody>
      </p:sp>
      <p:sp>
        <p:nvSpPr>
          <p:cNvPr id="258" name="Ovale"/>
          <p:cNvSpPr/>
          <p:nvPr/>
        </p:nvSpPr>
        <p:spPr>
          <a:xfrm rot="19724275">
            <a:off x="1525801" y="1153822"/>
            <a:ext cx="8045134" cy="6341099"/>
          </a:xfrm>
          <a:prstGeom prst="ellipse">
            <a:avLst/>
          </a:prstGeom>
          <a:gradFill>
            <a:gsLst>
              <a:gs pos="0">
                <a:srgbClr val="C4BCC6">
                  <a:alpha val="7000"/>
                </a:srgbClr>
              </a:gs>
              <a:gs pos="58000">
                <a:srgbClr val="242852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016000">
              <a:defRPr sz="2000">
                <a:latin typeface="Palatino Linotype"/>
                <a:ea typeface="Palatino Linotype"/>
                <a:cs typeface="Palatino Linotype"/>
                <a:sym typeface="Palatino Linotype"/>
              </a:defRPr>
            </a:pPr>
          </a:p>
        </p:txBody>
      </p:sp>
      <p:sp>
        <p:nvSpPr>
          <p:cNvPr id="259" name="Ovale"/>
          <p:cNvSpPr/>
          <p:nvPr/>
        </p:nvSpPr>
        <p:spPr>
          <a:xfrm rot="17656910">
            <a:off x="-304679" y="1295416"/>
            <a:ext cx="6153859" cy="4978290"/>
          </a:xfrm>
          <a:prstGeom prst="ellipse">
            <a:avLst/>
          </a:prstGeom>
          <a:gradFill>
            <a:gsLst>
              <a:gs pos="0">
                <a:srgbClr val="C4BCC6">
                  <a:alpha val="8000"/>
                </a:srgbClr>
              </a:gs>
              <a:gs pos="58000">
                <a:srgbClr val="242852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016000">
              <a:defRPr sz="2000">
                <a:latin typeface="Palatino Linotype"/>
                <a:ea typeface="Palatino Linotype"/>
                <a:cs typeface="Palatino Linotype"/>
                <a:sym typeface="Palatino Linotype"/>
              </a:defRPr>
            </a:pPr>
          </a:p>
        </p:txBody>
      </p:sp>
      <p:sp>
        <p:nvSpPr>
          <p:cNvPr id="260" name="Ovale"/>
          <p:cNvSpPr/>
          <p:nvPr/>
        </p:nvSpPr>
        <p:spPr>
          <a:xfrm rot="19724275">
            <a:off x="3642172" y="129837"/>
            <a:ext cx="7199292" cy="5283066"/>
          </a:xfrm>
          <a:prstGeom prst="ellipse">
            <a:avLst/>
          </a:prstGeom>
          <a:gradFill>
            <a:gsLst>
              <a:gs pos="0">
                <a:srgbClr val="C4BCC6">
                  <a:alpha val="8000"/>
                </a:srgbClr>
              </a:gs>
              <a:gs pos="58000">
                <a:srgbClr val="242852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016000">
              <a:defRPr sz="2000">
                <a:latin typeface="Palatino Linotype"/>
                <a:ea typeface="Palatino Linotype"/>
                <a:cs typeface="Palatino Linotype"/>
                <a:sym typeface="Palatino Linotype"/>
              </a:defRPr>
            </a:pPr>
          </a:p>
        </p:txBody>
      </p:sp>
      <p:sp>
        <p:nvSpPr>
          <p:cNvPr id="261" name="Texte niveau 1…"/>
          <p:cNvSpPr txBox="1"/>
          <p:nvPr>
            <p:ph type="body" sz="half" idx="1"/>
          </p:nvPr>
        </p:nvSpPr>
        <p:spPr>
          <a:xfrm>
            <a:off x="2370666" y="762000"/>
            <a:ext cx="6773335" cy="4064000"/>
          </a:xfrm>
          <a:prstGeom prst="rect">
            <a:avLst/>
          </a:prstGeom>
        </p:spPr>
        <p:txBody>
          <a:bodyPr lIns="50800" tIns="50800" rIns="50800" bIns="50800">
            <a:normAutofit fontScale="100000" lnSpcReduction="0"/>
          </a:bodyPr>
          <a:lstStyle>
            <a:lvl1pPr marL="286511" indent="-268223" defTabSz="1016000">
              <a:spcBef>
                <a:spcPts val="500"/>
              </a:spcBef>
              <a:buSzPct val="60000"/>
              <a:buFont typeface="Wingdings-Regular"/>
              <a:buChar char=""/>
              <a:defRPr sz="22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680506" indent="-296458" defTabSz="1016000">
              <a:spcBef>
                <a:spcPts val="500"/>
              </a:spcBef>
              <a:buSzPct val="60000"/>
              <a:buFont typeface="Wingdings-Regular"/>
              <a:buChar char=""/>
              <a:defRPr sz="22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081143" indent="-331335" defTabSz="1016000">
              <a:spcBef>
                <a:spcPts val="500"/>
              </a:spcBef>
              <a:buSzPct val="60000"/>
              <a:buFont typeface="Wingdings-Regular"/>
              <a:buChar char=""/>
              <a:defRPr sz="22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467611" indent="-352044" defTabSz="1016000">
              <a:spcBef>
                <a:spcPts val="500"/>
              </a:spcBef>
              <a:buSzPct val="60000"/>
              <a:buFont typeface="Wingdings-Regular"/>
              <a:buChar char=""/>
              <a:defRPr sz="22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765401" indent="-375513" defTabSz="1016000">
              <a:spcBef>
                <a:spcPts val="500"/>
              </a:spcBef>
              <a:buSzPct val="60000"/>
              <a:buFont typeface="Wingdings-Regular"/>
              <a:buChar char=""/>
              <a:defRPr sz="22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Palatino Linotype"/>
                <a:ea typeface="Palatino Linotype"/>
                <a:cs typeface="Palatino Linotype"/>
                <a:sym typeface="Palatino Linotype"/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62" name="Texte du titre"/>
          <p:cNvSpPr txBox="1"/>
          <p:nvPr>
            <p:ph type="title"/>
          </p:nvPr>
        </p:nvSpPr>
        <p:spPr>
          <a:xfrm>
            <a:off x="863599" y="5418666"/>
            <a:ext cx="8382002" cy="1016001"/>
          </a:xfrm>
          <a:prstGeom prst="rect">
            <a:avLst/>
          </a:prstGeom>
        </p:spPr>
        <p:txBody>
          <a:bodyPr lIns="50800" tIns="50800" rIns="50800" bIns="50800" anchor="b">
            <a:normAutofit fontScale="100000" lnSpcReduction="0"/>
          </a:bodyPr>
          <a:lstStyle>
            <a:lvl1pPr algn="l" defTabSz="1016000">
              <a:defRPr sz="54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pPr/>
            <a:r>
              <a:t>Texte du titre</a:t>
            </a:r>
          </a:p>
        </p:txBody>
      </p:sp>
      <p:sp>
        <p:nvSpPr>
          <p:cNvPr id="263" name="Numéro de diapositive"/>
          <p:cNvSpPr txBox="1"/>
          <p:nvPr>
            <p:ph type="sldNum" sz="quarter" idx="2"/>
          </p:nvPr>
        </p:nvSpPr>
        <p:spPr>
          <a:xfrm>
            <a:off x="914399" y="6568157"/>
            <a:ext cx="236221" cy="261621"/>
          </a:xfrm>
          <a:prstGeom prst="rect">
            <a:avLst/>
          </a:prstGeom>
        </p:spPr>
        <p:txBody>
          <a:bodyPr lIns="10160" tIns="10160" rIns="10160" bIns="10160" anchor="b"/>
          <a:lstStyle>
            <a:lvl1pPr algn="l" defTabSz="1016000">
              <a:defRPr sz="1600">
                <a:solidFill>
                  <a:srgbClr val="FFFFFF">
                    <a:alpha val="60000"/>
                  </a:srgbClr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uces -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30" name="Texte niveau 1…"/>
          <p:cNvSpPr txBox="1"/>
          <p:nvPr>
            <p:ph type="body" idx="1"/>
          </p:nvPr>
        </p:nvSpPr>
        <p:spPr>
          <a:xfrm>
            <a:off x="990600" y="2159000"/>
            <a:ext cx="8178800" cy="4470400"/>
          </a:xfrm>
          <a:prstGeom prst="rect">
            <a:avLst/>
          </a:prstGeom>
        </p:spPr>
        <p:txBody>
          <a:bodyPr numCol="2" spcCol="408940" anchor="t"/>
          <a:lstStyle>
            <a:lvl1pPr marL="640422" indent="-386422">
              <a:spcBef>
                <a:spcPts val="3000"/>
              </a:spcBef>
              <a:defRPr sz="2400"/>
            </a:lvl1pPr>
            <a:lvl2pPr marL="983322" indent="-386422">
              <a:spcBef>
                <a:spcPts val="3000"/>
              </a:spcBef>
              <a:defRPr sz="2400"/>
            </a:lvl2pPr>
            <a:lvl3pPr marL="1326222" indent="-386422">
              <a:spcBef>
                <a:spcPts val="3000"/>
              </a:spcBef>
              <a:defRPr sz="2400"/>
            </a:lvl3pPr>
            <a:lvl4pPr marL="1681822" indent="-386422">
              <a:spcBef>
                <a:spcPts val="3000"/>
              </a:spcBef>
              <a:defRPr sz="2400"/>
            </a:lvl4pPr>
            <a:lvl5pPr marL="2024722" indent="-386422">
              <a:spcBef>
                <a:spcPts val="3000"/>
              </a:spcBef>
              <a:defRPr sz="24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uce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exte du titre"/>
          <p:cNvSpPr txBox="1"/>
          <p:nvPr>
            <p:ph type="title"/>
          </p:nvPr>
        </p:nvSpPr>
        <p:spPr>
          <a:xfrm>
            <a:off x="744140" y="317500"/>
            <a:ext cx="8671720" cy="1656954"/>
          </a:xfrm>
          <a:prstGeom prst="rect">
            <a:avLst/>
          </a:prstGeom>
        </p:spPr>
        <p:txBody>
          <a:bodyPr lIns="39687" tIns="39687" rIns="39687" bIns="39687">
            <a:normAutofit fontScale="100000" lnSpcReduction="0"/>
          </a:bodyPr>
          <a:lstStyle>
            <a:lvl1pPr defTabSz="456406">
              <a:defRPr sz="62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Texte du titre</a:t>
            </a:r>
          </a:p>
        </p:txBody>
      </p:sp>
      <p:sp>
        <p:nvSpPr>
          <p:cNvPr id="271" name="Texte niveau 1…"/>
          <p:cNvSpPr txBox="1"/>
          <p:nvPr>
            <p:ph type="body" idx="1"/>
          </p:nvPr>
        </p:nvSpPr>
        <p:spPr>
          <a:xfrm>
            <a:off x="744140" y="2024062"/>
            <a:ext cx="8671720" cy="4911329"/>
          </a:xfrm>
          <a:prstGeom prst="rect">
            <a:avLst/>
          </a:prstGeom>
        </p:spPr>
        <p:txBody>
          <a:bodyPr lIns="39687" tIns="39687" rIns="39687" bIns="39687">
            <a:normAutofit fontScale="100000" lnSpcReduction="0"/>
          </a:bodyPr>
          <a:lstStyle>
            <a:lvl1pPr marL="336884" indent="-336884" defTabSz="456406">
              <a:spcBef>
                <a:spcPts val="3200"/>
              </a:spcBef>
              <a:buSzPct val="75000"/>
              <a:defRPr sz="28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94084" indent="-336884" defTabSz="456406">
              <a:spcBef>
                <a:spcPts val="3200"/>
              </a:spcBef>
              <a:buSzPct val="75000"/>
              <a:defRPr sz="28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251284" indent="-336884" defTabSz="456406">
              <a:spcBef>
                <a:spcPts val="3200"/>
              </a:spcBef>
              <a:buSzPct val="75000"/>
              <a:defRPr sz="28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708484" indent="-336884" defTabSz="456406">
              <a:spcBef>
                <a:spcPts val="3200"/>
              </a:spcBef>
              <a:buSzPct val="75000"/>
              <a:defRPr sz="28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165684" indent="-336884" defTabSz="456406">
              <a:spcBef>
                <a:spcPts val="3200"/>
              </a:spcBef>
              <a:buSzPct val="75000"/>
              <a:defRPr sz="28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72" name="Numéro de diapositive"/>
          <p:cNvSpPr txBox="1"/>
          <p:nvPr>
            <p:ph type="sldNum" sz="quarter" idx="2"/>
          </p:nvPr>
        </p:nvSpPr>
        <p:spPr>
          <a:xfrm>
            <a:off x="4930144" y="7223125"/>
            <a:ext cx="289790" cy="295275"/>
          </a:xfrm>
          <a:prstGeom prst="rect">
            <a:avLst/>
          </a:prstGeom>
        </p:spPr>
        <p:txBody>
          <a:bodyPr lIns="39687" tIns="39687" rIns="39687" bIns="39687"/>
          <a:lstStyle>
            <a:lvl1pPr defTabSz="456406"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uces copi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Texte du titre"/>
          <p:cNvSpPr txBox="1"/>
          <p:nvPr>
            <p:ph type="title"/>
          </p:nvPr>
        </p:nvSpPr>
        <p:spPr>
          <a:xfrm>
            <a:off x="992187" y="198437"/>
            <a:ext cx="8175626" cy="1905001"/>
          </a:xfrm>
          <a:prstGeom prst="rect">
            <a:avLst/>
          </a:prstGeom>
        </p:spPr>
        <p:txBody>
          <a:bodyPr lIns="29765" tIns="29765" rIns="29765" bIns="29765"/>
          <a:lstStyle>
            <a:lvl1pPr defTabSz="456406">
              <a:defRPr sz="6200"/>
            </a:lvl1pPr>
          </a:lstStyle>
          <a:p>
            <a:pPr/>
            <a:r>
              <a:t>Texte du titre</a:t>
            </a:r>
          </a:p>
        </p:txBody>
      </p:sp>
      <p:sp>
        <p:nvSpPr>
          <p:cNvPr id="280" name="Texte niveau 1…"/>
          <p:cNvSpPr txBox="1"/>
          <p:nvPr>
            <p:ph type="body" idx="1"/>
          </p:nvPr>
        </p:nvSpPr>
        <p:spPr>
          <a:xfrm>
            <a:off x="992187" y="2162968"/>
            <a:ext cx="8175626" cy="4474767"/>
          </a:xfrm>
          <a:prstGeom prst="rect">
            <a:avLst/>
          </a:prstGeom>
        </p:spPr>
        <p:txBody>
          <a:bodyPr lIns="29765" tIns="29765" rIns="29765" bIns="29765"/>
          <a:lstStyle>
            <a:lvl1pPr marL="587375" indent="-333375" defTabSz="456406">
              <a:spcBef>
                <a:spcPts val="1700"/>
              </a:spcBef>
              <a:defRPr sz="3000"/>
            </a:lvl1pPr>
            <a:lvl2pPr marL="930275" indent="-333375" defTabSz="456406">
              <a:spcBef>
                <a:spcPts val="1700"/>
              </a:spcBef>
              <a:defRPr sz="3000"/>
            </a:lvl2pPr>
            <a:lvl3pPr marL="1273175" indent="-333375" defTabSz="456406">
              <a:spcBef>
                <a:spcPts val="1700"/>
              </a:spcBef>
              <a:defRPr sz="3000"/>
            </a:lvl3pPr>
            <a:lvl4pPr marL="1628775" indent="-333375" defTabSz="456406">
              <a:spcBef>
                <a:spcPts val="1700"/>
              </a:spcBef>
              <a:defRPr sz="3000"/>
            </a:lvl4pPr>
            <a:lvl5pPr marL="1971675" indent="-333375" defTabSz="456406">
              <a:spcBef>
                <a:spcPts val="1700"/>
              </a:spcBef>
              <a:defRPr sz="30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81" name="Numéro de diapositive"/>
          <p:cNvSpPr txBox="1"/>
          <p:nvPr>
            <p:ph type="sldNum" sz="quarter" idx="2"/>
          </p:nvPr>
        </p:nvSpPr>
        <p:spPr>
          <a:xfrm>
            <a:off x="4962723" y="7282656"/>
            <a:ext cx="224632" cy="237332"/>
          </a:xfrm>
          <a:prstGeom prst="rect">
            <a:avLst/>
          </a:prstGeom>
        </p:spPr>
        <p:txBody>
          <a:bodyPr lIns="29765" tIns="29765" rIns="29765" bIns="29765"/>
          <a:lstStyle>
            <a:lvl1pPr defTabSz="456406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erg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Numéro de diapositive"/>
          <p:cNvSpPr txBox="1"/>
          <p:nvPr>
            <p:ph type="sldNum" sz="quarter" idx="2"/>
          </p:nvPr>
        </p:nvSpPr>
        <p:spPr>
          <a:xfrm>
            <a:off x="4930144" y="7223125"/>
            <a:ext cx="289790" cy="295275"/>
          </a:xfrm>
          <a:prstGeom prst="rect">
            <a:avLst/>
          </a:prstGeom>
        </p:spPr>
        <p:txBody>
          <a:bodyPr lIns="39687" tIns="39687" rIns="39687" bIns="39687"/>
          <a:lstStyle>
            <a:lvl1pPr defTabSz="456406"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uce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Texte du titre"/>
          <p:cNvSpPr txBox="1"/>
          <p:nvPr>
            <p:ph type="title"/>
          </p:nvPr>
        </p:nvSpPr>
        <p:spPr>
          <a:xfrm>
            <a:off x="992187" y="198437"/>
            <a:ext cx="8175626" cy="1905001"/>
          </a:xfrm>
          <a:prstGeom prst="rect">
            <a:avLst/>
          </a:prstGeom>
        </p:spPr>
        <p:txBody>
          <a:bodyPr lIns="39687" tIns="39687" rIns="39687" bIns="39687"/>
          <a:lstStyle>
            <a:lvl1pPr defTabSz="456406"/>
          </a:lstStyle>
          <a:p>
            <a:pPr/>
            <a:r>
              <a:t>Texte du titre</a:t>
            </a:r>
          </a:p>
        </p:txBody>
      </p:sp>
      <p:sp>
        <p:nvSpPr>
          <p:cNvPr id="296" name="Texte niveau 1…"/>
          <p:cNvSpPr txBox="1"/>
          <p:nvPr>
            <p:ph type="body" idx="1"/>
          </p:nvPr>
        </p:nvSpPr>
        <p:spPr>
          <a:xfrm>
            <a:off x="992187" y="2162968"/>
            <a:ext cx="8175626" cy="4464845"/>
          </a:xfrm>
          <a:prstGeom prst="rect">
            <a:avLst/>
          </a:prstGeom>
        </p:spPr>
        <p:txBody>
          <a:bodyPr lIns="39687" tIns="39687" rIns="39687" bIns="39687"/>
          <a:lstStyle>
            <a:lvl1pPr marL="752928" indent="-435428" defTabSz="456406">
              <a:spcBef>
                <a:spcPts val="1800"/>
              </a:spcBef>
            </a:lvl1pPr>
            <a:lvl2pPr marL="1197428" indent="-435428" defTabSz="456406">
              <a:spcBef>
                <a:spcPts val="1800"/>
              </a:spcBef>
            </a:lvl2pPr>
            <a:lvl3pPr marL="1641928" indent="-435428" defTabSz="456406">
              <a:spcBef>
                <a:spcPts val="1800"/>
              </a:spcBef>
            </a:lvl3pPr>
            <a:lvl4pPr marL="2086428" indent="-435428" defTabSz="456406">
              <a:spcBef>
                <a:spcPts val="1800"/>
              </a:spcBef>
            </a:lvl4pPr>
            <a:lvl5pPr marL="2530928" indent="-435428" defTabSz="456406">
              <a:spcBef>
                <a:spcPts val="1800"/>
              </a:spcBef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97" name="Numéro de diapositive"/>
          <p:cNvSpPr txBox="1"/>
          <p:nvPr>
            <p:ph type="sldNum" sz="quarter" idx="2"/>
          </p:nvPr>
        </p:nvSpPr>
        <p:spPr>
          <a:xfrm>
            <a:off x="4940101" y="7233046"/>
            <a:ext cx="269876" cy="282576"/>
          </a:xfrm>
          <a:prstGeom prst="rect">
            <a:avLst/>
          </a:prstGeom>
        </p:spPr>
        <p:txBody>
          <a:bodyPr lIns="39687" tIns="39687" rIns="39687" bIns="39687"/>
          <a:lstStyle>
            <a:lvl1pPr defTabSz="456406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sous-titr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Texte du titre"/>
          <p:cNvSpPr txBox="1"/>
          <p:nvPr>
            <p:ph type="title"/>
          </p:nvPr>
        </p:nvSpPr>
        <p:spPr>
          <a:xfrm>
            <a:off x="992187" y="1279921"/>
            <a:ext cx="8175626" cy="2579689"/>
          </a:xfrm>
          <a:prstGeom prst="rect">
            <a:avLst/>
          </a:prstGeom>
        </p:spPr>
        <p:txBody>
          <a:bodyPr lIns="39687" tIns="39687" rIns="39687" bIns="39687" anchor="b">
            <a:normAutofit fontScale="100000" lnSpcReduction="0"/>
          </a:bodyPr>
          <a:lstStyle>
            <a:lvl1pPr defTabSz="456406">
              <a:defRPr sz="62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Texte du titre</a:t>
            </a:r>
          </a:p>
        </p:txBody>
      </p:sp>
      <p:sp>
        <p:nvSpPr>
          <p:cNvPr id="305" name="Texte niveau 1…"/>
          <p:cNvSpPr txBox="1"/>
          <p:nvPr>
            <p:ph type="body" sz="quarter" idx="1"/>
          </p:nvPr>
        </p:nvSpPr>
        <p:spPr>
          <a:xfrm>
            <a:off x="992187" y="3929062"/>
            <a:ext cx="8175626" cy="883048"/>
          </a:xfrm>
          <a:prstGeom prst="rect">
            <a:avLst/>
          </a:prstGeom>
        </p:spPr>
        <p:txBody>
          <a:bodyPr lIns="39687" tIns="39687" rIns="39687" bIns="39687" anchor="t">
            <a:normAutofit fontScale="100000" lnSpcReduction="0"/>
          </a:bodyPr>
          <a:lstStyle>
            <a:lvl1pPr marL="0" indent="0" algn="ctr" defTabSz="456406">
              <a:spcBef>
                <a:spcPts val="0"/>
              </a:spcBef>
              <a:buSzTx/>
              <a:buNone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0" algn="ctr" defTabSz="456406">
              <a:spcBef>
                <a:spcPts val="0"/>
              </a:spcBef>
              <a:buSzTx/>
              <a:buNone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0" algn="ctr" defTabSz="456406">
              <a:spcBef>
                <a:spcPts val="0"/>
              </a:spcBef>
              <a:buSzTx/>
              <a:buNone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0" algn="ctr" defTabSz="456406">
              <a:spcBef>
                <a:spcPts val="0"/>
              </a:spcBef>
              <a:buSzTx/>
              <a:buNone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0" algn="ctr" defTabSz="456406">
              <a:spcBef>
                <a:spcPts val="0"/>
              </a:spcBef>
              <a:buSzTx/>
              <a:buNone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06" name="Numéro de diapositive"/>
          <p:cNvSpPr txBox="1"/>
          <p:nvPr>
            <p:ph type="sldNum" sz="quarter" idx="2"/>
          </p:nvPr>
        </p:nvSpPr>
        <p:spPr>
          <a:xfrm>
            <a:off x="4930144" y="7223125"/>
            <a:ext cx="289790" cy="295275"/>
          </a:xfrm>
          <a:prstGeom prst="rect">
            <a:avLst/>
          </a:prstGeom>
        </p:spPr>
        <p:txBody>
          <a:bodyPr lIns="39687" tIns="39687" rIns="39687" bIns="39687"/>
          <a:lstStyle>
            <a:lvl1pPr defTabSz="456406"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uce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Texte du titre"/>
          <p:cNvSpPr txBox="1"/>
          <p:nvPr>
            <p:ph type="title"/>
          </p:nvPr>
        </p:nvSpPr>
        <p:spPr>
          <a:xfrm>
            <a:off x="744140" y="317500"/>
            <a:ext cx="8671720" cy="1656954"/>
          </a:xfrm>
          <a:prstGeom prst="rect">
            <a:avLst/>
          </a:prstGeom>
        </p:spPr>
        <p:txBody>
          <a:bodyPr lIns="39687" tIns="39687" rIns="39687" bIns="39687">
            <a:normAutofit fontScale="100000" lnSpcReduction="0"/>
          </a:bodyPr>
          <a:lstStyle>
            <a:lvl1pPr defTabSz="456406">
              <a:defRPr sz="62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Texte du titre</a:t>
            </a:r>
          </a:p>
        </p:txBody>
      </p:sp>
      <p:sp>
        <p:nvSpPr>
          <p:cNvPr id="314" name="Texte niveau 1…"/>
          <p:cNvSpPr txBox="1"/>
          <p:nvPr>
            <p:ph type="body" idx="1"/>
          </p:nvPr>
        </p:nvSpPr>
        <p:spPr>
          <a:xfrm>
            <a:off x="744140" y="2024062"/>
            <a:ext cx="8671720" cy="4911329"/>
          </a:xfrm>
          <a:prstGeom prst="rect">
            <a:avLst/>
          </a:prstGeom>
        </p:spPr>
        <p:txBody>
          <a:bodyPr lIns="39687" tIns="39687" rIns="39687" bIns="39687">
            <a:normAutofit fontScale="100000" lnSpcReduction="0"/>
          </a:bodyPr>
          <a:lstStyle>
            <a:lvl1pPr marL="336884" indent="-336884" defTabSz="456406">
              <a:spcBef>
                <a:spcPts val="3200"/>
              </a:spcBef>
              <a:buSzPct val="75000"/>
              <a:defRPr sz="28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94084" indent="-336884" defTabSz="456406">
              <a:spcBef>
                <a:spcPts val="3200"/>
              </a:spcBef>
              <a:buSzPct val="75000"/>
              <a:defRPr sz="28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251284" indent="-336884" defTabSz="456406">
              <a:spcBef>
                <a:spcPts val="3200"/>
              </a:spcBef>
              <a:buSzPct val="75000"/>
              <a:defRPr sz="28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708484" indent="-336884" defTabSz="456406">
              <a:spcBef>
                <a:spcPts val="3200"/>
              </a:spcBef>
              <a:buSzPct val="75000"/>
              <a:defRPr sz="28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165684" indent="-336884" defTabSz="456406">
              <a:spcBef>
                <a:spcPts val="3200"/>
              </a:spcBef>
              <a:buSzPct val="75000"/>
              <a:defRPr sz="28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15" name="Numéro de diapositive"/>
          <p:cNvSpPr txBox="1"/>
          <p:nvPr>
            <p:ph type="sldNum" sz="quarter" idx="2"/>
          </p:nvPr>
        </p:nvSpPr>
        <p:spPr>
          <a:xfrm>
            <a:off x="4930144" y="7223125"/>
            <a:ext cx="289790" cy="295275"/>
          </a:xfrm>
          <a:prstGeom prst="rect">
            <a:avLst/>
          </a:prstGeom>
        </p:spPr>
        <p:txBody>
          <a:bodyPr lIns="39687" tIns="39687" rIns="39687" bIns="39687"/>
          <a:lstStyle>
            <a:lvl1pPr defTabSz="456406"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uce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Texte du titre</a:t>
            </a:r>
          </a:p>
        </p:txBody>
      </p:sp>
      <p:sp>
        <p:nvSpPr>
          <p:cNvPr id="323" name="Texte niveau 1…"/>
          <p:cNvSpPr txBox="1"/>
          <p:nvPr>
            <p:ph type="body" idx="1"/>
          </p:nvPr>
        </p:nvSpPr>
        <p:spPr>
          <a:xfrm>
            <a:off x="990600" y="2159000"/>
            <a:ext cx="8178800" cy="44704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spcBef>
                <a:spcPts val="1800"/>
              </a:spcBef>
            </a:lvl1pPr>
            <a:lvl2pPr>
              <a:spcBef>
                <a:spcPts val="1800"/>
              </a:spcBef>
            </a:lvl2pPr>
            <a:lvl3pPr>
              <a:spcBef>
                <a:spcPts val="1800"/>
              </a:spcBef>
            </a:lvl3pPr>
            <a:lvl4pPr>
              <a:spcBef>
                <a:spcPts val="1800"/>
              </a:spcBef>
            </a:lvl4pPr>
            <a:lvl5pPr>
              <a:spcBef>
                <a:spcPts val="1800"/>
              </a:spcBef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24" name="Numéro de diapositive"/>
          <p:cNvSpPr txBox="1"/>
          <p:nvPr>
            <p:ph type="sldNum" sz="quarter" idx="2"/>
          </p:nvPr>
        </p:nvSpPr>
        <p:spPr>
          <a:xfrm>
            <a:off x="4940300" y="7251700"/>
            <a:ext cx="266701" cy="2794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e niveau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9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5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e du titre"/>
          <p:cNvSpPr txBox="1"/>
          <p:nvPr>
            <p:ph type="title"/>
          </p:nvPr>
        </p:nvSpPr>
        <p:spPr>
          <a:xfrm>
            <a:off x="990600" y="2324100"/>
            <a:ext cx="8178800" cy="2971800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62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e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radient_photo-h-2.pdf" descr="gradient_photo-h-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Texte du titre"/>
          <p:cNvSpPr txBox="1"/>
          <p:nvPr>
            <p:ph type="title"/>
          </p:nvPr>
        </p:nvSpPr>
        <p:spPr>
          <a:xfrm>
            <a:off x="990600" y="5753100"/>
            <a:ext cx="8178800" cy="1333500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7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Refle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e du titre"/>
          <p:cNvSpPr txBox="1"/>
          <p:nvPr>
            <p:ph type="title"/>
          </p:nvPr>
        </p:nvSpPr>
        <p:spPr>
          <a:xfrm>
            <a:off x="990600" y="5753100"/>
            <a:ext cx="8178800" cy="1333500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79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28.xml"/><Relationship Id="rId31" Type="http://schemas.openxmlformats.org/officeDocument/2006/relationships/slideLayout" Target="../slideLayouts/slideLayout29.xml"/><Relationship Id="rId32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1.xml"/><Relationship Id="rId34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3.xml"/><Relationship Id="rId36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5.xml"/><Relationship Id="rId38" Type="http://schemas.openxmlformats.org/officeDocument/2006/relationships/slideLayout" Target="../slideLayouts/slideLayout3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niveau 1…"/>
          <p:cNvSpPr txBox="1"/>
          <p:nvPr>
            <p:ph type="body" idx="1"/>
          </p:nvPr>
        </p:nvSpPr>
        <p:spPr>
          <a:xfrm>
            <a:off x="990600" y="990600"/>
            <a:ext cx="8178800" cy="563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" name="Texte du titre"/>
          <p:cNvSpPr txBox="1"/>
          <p:nvPr>
            <p:ph type="title"/>
          </p:nvPr>
        </p:nvSpPr>
        <p:spPr>
          <a:xfrm>
            <a:off x="990600" y="203200"/>
            <a:ext cx="81788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/>
            <a:r>
              <a:t>Texte du titre</a:t>
            </a:r>
          </a:p>
        </p:txBody>
      </p:sp>
      <p:sp>
        <p:nvSpPr>
          <p:cNvPr id="4" name="Numéro de diapositive"/>
          <p:cNvSpPr txBox="1"/>
          <p:nvPr>
            <p:ph type="sldNum" sz="quarter" idx="2"/>
          </p:nvPr>
        </p:nvSpPr>
        <p:spPr>
          <a:xfrm>
            <a:off x="4940300" y="7251700"/>
            <a:ext cx="266700" cy="279400"/>
          </a:xfrm>
          <a:prstGeom prst="rect">
            <a:avLst/>
          </a:prstGeom>
          <a:ln w="12700">
            <a:miter lim="400000"/>
          </a:ln>
        </p:spPr>
        <p:txBody>
          <a:bodyPr wrap="none" lIns="38100" tIns="38100" rIns="38100" bIns="38100">
            <a:spAutoFit/>
          </a:bodyPr>
          <a:lstStyle>
            <a:lvl1pPr>
              <a:defRPr sz="14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79" r:id="rId33"/>
    <p:sldLayoutId id="2147483680" r:id="rId34"/>
    <p:sldLayoutId id="2147483681" r:id="rId35"/>
    <p:sldLayoutId id="2147483682" r:id="rId36"/>
    <p:sldLayoutId id="2147483683" r:id="rId37"/>
    <p:sldLayoutId id="2147483684" r:id="rId38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9pPr>
    </p:titleStyle>
    <p:bodyStyle>
      <a:lvl1pPr marL="698500" marR="0" indent="-444500" algn="l" defTabSz="457200" rtl="0" latinLnBrk="0">
        <a:lnSpc>
          <a:spcPct val="100000"/>
        </a:lnSpc>
        <a:spcBef>
          <a:spcPts val="37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1pPr>
      <a:lvl2pPr marL="1041400" marR="0" indent="-444500" algn="l" defTabSz="457200" rtl="0" latinLnBrk="0">
        <a:lnSpc>
          <a:spcPct val="100000"/>
        </a:lnSpc>
        <a:spcBef>
          <a:spcPts val="37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2pPr>
      <a:lvl3pPr marL="1384300" marR="0" indent="-444500" algn="l" defTabSz="457200" rtl="0" latinLnBrk="0">
        <a:lnSpc>
          <a:spcPct val="100000"/>
        </a:lnSpc>
        <a:spcBef>
          <a:spcPts val="37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3pPr>
      <a:lvl4pPr marL="1739900" marR="0" indent="-444500" algn="l" defTabSz="457200" rtl="0" latinLnBrk="0">
        <a:lnSpc>
          <a:spcPct val="100000"/>
        </a:lnSpc>
        <a:spcBef>
          <a:spcPts val="37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4pPr>
      <a:lvl5pPr marL="2082800" marR="0" indent="-444500" algn="l" defTabSz="457200" rtl="0" latinLnBrk="0">
        <a:lnSpc>
          <a:spcPct val="100000"/>
        </a:lnSpc>
        <a:spcBef>
          <a:spcPts val="37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5pPr>
      <a:lvl6pPr marL="2425700" marR="0" indent="-444500" algn="l" defTabSz="457200" rtl="0" latinLnBrk="0">
        <a:lnSpc>
          <a:spcPct val="100000"/>
        </a:lnSpc>
        <a:spcBef>
          <a:spcPts val="37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6pPr>
      <a:lvl7pPr marL="2768600" marR="0" indent="-444500" algn="l" defTabSz="457200" rtl="0" latinLnBrk="0">
        <a:lnSpc>
          <a:spcPct val="100000"/>
        </a:lnSpc>
        <a:spcBef>
          <a:spcPts val="37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7pPr>
      <a:lvl8pPr marL="3111500" marR="0" indent="-444500" algn="l" defTabSz="457200" rtl="0" latinLnBrk="0">
        <a:lnSpc>
          <a:spcPct val="100000"/>
        </a:lnSpc>
        <a:spcBef>
          <a:spcPts val="37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8pPr>
      <a:lvl9pPr marL="3454400" marR="0" indent="-444500" algn="l" defTabSz="457200" rtl="0" latinLnBrk="0">
        <a:lnSpc>
          <a:spcPct val="100000"/>
        </a:lnSpc>
        <a:spcBef>
          <a:spcPts val="37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La sagesse"/>
          <p:cNvSpPr txBox="1"/>
          <p:nvPr>
            <p:ph type="ctrTitle"/>
          </p:nvPr>
        </p:nvSpPr>
        <p:spPr>
          <a:xfrm>
            <a:off x="4961384" y="2206450"/>
            <a:ext cx="4544780" cy="1512897"/>
          </a:xfrm>
          <a:prstGeom prst="rect">
            <a:avLst/>
          </a:prstGeom>
        </p:spPr>
        <p:txBody>
          <a:bodyPr anchor="ctr"/>
          <a:lstStyle>
            <a:lvl1pPr algn="r">
              <a:lnSpc>
                <a:spcPts val="5700"/>
              </a:lnSpc>
              <a:defRPr sz="8200"/>
            </a:lvl1pPr>
          </a:lstStyle>
          <a:p>
            <a:pPr/>
            <a:r>
              <a:t>La sagesse</a:t>
            </a:r>
          </a:p>
        </p:txBody>
      </p:sp>
      <p:sp>
        <p:nvSpPr>
          <p:cNvPr id="334" name="IEB Cursus 2018-19 Sem 28"/>
          <p:cNvSpPr txBox="1"/>
          <p:nvPr>
            <p:ph type="subTitle" sz="quarter" idx="1"/>
          </p:nvPr>
        </p:nvSpPr>
        <p:spPr>
          <a:xfrm>
            <a:off x="2667000" y="8572500"/>
            <a:ext cx="9842500" cy="914400"/>
          </a:xfrm>
          <a:prstGeom prst="rect">
            <a:avLst/>
          </a:prstGeom>
        </p:spPr>
        <p:txBody>
          <a:bodyPr lIns="50800" tIns="50800" rIns="50800" bIns="50800"/>
          <a:lstStyle>
            <a:lvl1pPr algn="r">
              <a:defRPr i="1" sz="2500"/>
            </a:lvl1pPr>
          </a:lstStyle>
          <a:p>
            <a:pPr/>
            <a:r>
              <a:t>IEB Cursus 2018-19 Sem 28</a:t>
            </a:r>
          </a:p>
        </p:txBody>
      </p:sp>
      <p:sp>
        <p:nvSpPr>
          <p:cNvPr id="335" name="Guillaume Argaud"/>
          <p:cNvSpPr txBox="1"/>
          <p:nvPr/>
        </p:nvSpPr>
        <p:spPr>
          <a:xfrm>
            <a:off x="158750" y="6799480"/>
            <a:ext cx="9842500" cy="1420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r" defTabSz="584200">
              <a:defRPr sz="2600"/>
            </a:lvl1pPr>
          </a:lstStyle>
          <a:p>
            <a:pPr/>
            <a:r>
              <a:t>Guillaume Argaud</a:t>
            </a:r>
          </a:p>
        </p:txBody>
      </p:sp>
      <p:sp>
        <p:nvSpPr>
          <p:cNvPr id="336" name="dans les Proverbes"/>
          <p:cNvSpPr txBox="1"/>
          <p:nvPr/>
        </p:nvSpPr>
        <p:spPr>
          <a:xfrm>
            <a:off x="5160986" y="3114888"/>
            <a:ext cx="4544779" cy="807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algn="r">
              <a:lnSpc>
                <a:spcPts val="5700"/>
              </a:lnSpc>
              <a:defRPr i="1" sz="3300"/>
            </a:lvl1pPr>
          </a:lstStyle>
          <a:p>
            <a:pPr/>
            <a:r>
              <a:t>dans les Proverbes </a:t>
            </a:r>
          </a:p>
        </p:txBody>
      </p:sp>
      <p:pic>
        <p:nvPicPr>
          <p:cNvPr id="337" name="pasted-image.tiff" descr="pasted-image.tif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250" y="91250"/>
            <a:ext cx="4958961" cy="7437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Quel équilibre ?"/>
          <p:cNvSpPr txBox="1"/>
          <p:nvPr>
            <p:ph type="title"/>
          </p:nvPr>
        </p:nvSpPr>
        <p:spPr>
          <a:xfrm>
            <a:off x="1191033" y="563400"/>
            <a:ext cx="8178801" cy="1905001"/>
          </a:xfrm>
          <a:prstGeom prst="rect">
            <a:avLst/>
          </a:prstGeom>
        </p:spPr>
        <p:txBody>
          <a:bodyPr/>
          <a:lstStyle/>
          <a:p>
            <a:pPr/>
            <a:r>
              <a:t>Quel équilibre ?</a:t>
            </a:r>
          </a:p>
        </p:txBody>
      </p:sp>
      <p:sp>
        <p:nvSpPr>
          <p:cNvPr id="383" name="Faire face : Celui qui se tient à l'écart recherche ce qui lui plaît ; il conteste contre toute sagesse (Pr 18.1)…"/>
          <p:cNvSpPr txBox="1"/>
          <p:nvPr>
            <p:ph type="body" idx="1"/>
          </p:nvPr>
        </p:nvSpPr>
        <p:spPr>
          <a:xfrm>
            <a:off x="431800" y="2713371"/>
            <a:ext cx="9097268" cy="462662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1" marL="853947" indent="-364489" defTabSz="374904">
              <a:spcBef>
                <a:spcPts val="0"/>
              </a:spcBef>
              <a:defRPr sz="2542"/>
            </a:pPr>
            <a:r>
              <a:rPr u="sng"/>
              <a:t>Faire face</a:t>
            </a:r>
            <a:r>
              <a:t> : </a:t>
            </a:r>
            <a:r>
              <a:rPr i="1"/>
              <a:t>Celui qui se tient à l'écart recherche ce qui lui plaît ; il conteste contre toute sagesse</a:t>
            </a:r>
            <a:r>
              <a:t> (Pr 18.1)</a:t>
            </a:r>
          </a:p>
          <a:p>
            <a:pPr lvl="1" marL="853947" indent="-364489" defTabSz="374904">
              <a:spcBef>
                <a:spcPts val="0"/>
              </a:spcBef>
              <a:defRPr sz="2542"/>
            </a:pPr>
            <a:r>
              <a:rPr u="sng"/>
              <a:t>L’opportunité</a:t>
            </a:r>
            <a:r>
              <a:t> : </a:t>
            </a:r>
            <a:r>
              <a:rPr i="1"/>
              <a:t>Ne parle pas aux oreilles du sot, car il méprisera la sagesse de ton discours</a:t>
            </a:r>
            <a:r>
              <a:t> (Pr 23.9)</a:t>
            </a:r>
          </a:p>
          <a:p>
            <a:pPr lvl="1" marL="853947" indent="-364489" defTabSz="374904">
              <a:spcBef>
                <a:spcPts val="0"/>
              </a:spcBef>
              <a:defRPr sz="2542"/>
            </a:pPr>
            <a:r>
              <a:rPr u="sng"/>
              <a:t>Une piété nécessaire</a:t>
            </a:r>
            <a:r>
              <a:t> : </a:t>
            </a:r>
            <a:r>
              <a:rPr i="1"/>
              <a:t>Qui se confie en son propre coeur est un sot ; mais qui marche dans la sagesse, celui-là sera délivré</a:t>
            </a:r>
            <a:r>
              <a:t> (Pr 28.26)</a:t>
            </a:r>
          </a:p>
          <a:p>
            <a:pPr lvl="1" marL="853947" indent="-364489" defTabSz="374904">
              <a:spcBef>
                <a:spcPts val="0"/>
              </a:spcBef>
              <a:defRPr sz="2542"/>
            </a:pPr>
            <a:r>
              <a:rPr u="sng"/>
              <a:t>Une approbation</a:t>
            </a:r>
            <a:r>
              <a:t> : </a:t>
            </a:r>
            <a:r>
              <a:rPr i="1"/>
              <a:t>L'homme qui aime la sagesse est la joie de son père, mais le compagnon des prostituées dissipera son bien</a:t>
            </a:r>
            <a:r>
              <a:t> (Pr 29.3)</a:t>
            </a:r>
          </a:p>
          <a:p>
            <a:pPr lvl="1" marL="853947" indent="-364489" defTabSz="374904">
              <a:spcBef>
                <a:spcPts val="0"/>
              </a:spcBef>
              <a:defRPr sz="2542"/>
            </a:pPr>
            <a:r>
              <a:rPr u="sng"/>
              <a:t>Une lucidité</a:t>
            </a:r>
            <a:r>
              <a:t> :</a:t>
            </a:r>
            <a:r>
              <a:rPr i="1"/>
              <a:t> Je n'ai pas appris la sagesse, ni ne possède la connaissance du Saint</a:t>
            </a:r>
            <a:r>
              <a:t>  (Pr 30.3)</a:t>
            </a:r>
          </a:p>
        </p:txBody>
      </p:sp>
      <p:sp>
        <p:nvSpPr>
          <p:cNvPr id="384" name="Définitions…"/>
          <p:cNvSpPr txBox="1"/>
          <p:nvPr/>
        </p:nvSpPr>
        <p:spPr>
          <a:xfrm>
            <a:off x="7886732" y="78999"/>
            <a:ext cx="2182668" cy="1032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normAutofit fontScale="100000" lnSpcReduction="0"/>
          </a:bodyPr>
          <a:lstStyle/>
          <a:p>
            <a:pPr algn="r" defTabSz="265175">
              <a:defRPr sz="2204"/>
            </a:pPr>
            <a:r>
              <a:t>Définitions</a:t>
            </a:r>
          </a:p>
          <a:p>
            <a:pPr algn="r" defTabSz="265175">
              <a:defRPr sz="2204" u="sng"/>
            </a:pPr>
            <a:r>
              <a:t>Proverbes</a:t>
            </a:r>
          </a:p>
          <a:p>
            <a:pPr algn="r" defTabSz="265175">
              <a:defRPr sz="2204"/>
            </a:pPr>
            <a:r>
              <a:t>Lieux</a:t>
            </a:r>
          </a:p>
        </p:txBody>
      </p:sp>
      <p:pic>
        <p:nvPicPr>
          <p:cNvPr id="385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250" y="41249"/>
            <a:ext cx="2425704" cy="24257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peelOff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8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Quels lieux"/>
          <p:cNvSpPr txBox="1"/>
          <p:nvPr>
            <p:ph type="title"/>
          </p:nvPr>
        </p:nvSpPr>
        <p:spPr>
          <a:xfrm>
            <a:off x="891033" y="203200"/>
            <a:ext cx="8178801" cy="1905000"/>
          </a:xfrm>
          <a:prstGeom prst="rect">
            <a:avLst/>
          </a:prstGeom>
        </p:spPr>
        <p:txBody>
          <a:bodyPr/>
          <a:lstStyle/>
          <a:p>
            <a:pPr/>
            <a:r>
              <a:t>Quels lieux</a:t>
            </a:r>
          </a:p>
        </p:txBody>
      </p:sp>
      <p:sp>
        <p:nvSpPr>
          <p:cNvPr id="388" name="Surgissement : Que le Dieu de notre Seigneur Jésus Christ, le Père de gloire, vous donne l'esprit de sagesse et de révélation dans sa connaissance (Eph 1.17)…"/>
          <p:cNvSpPr txBox="1"/>
          <p:nvPr>
            <p:ph type="body" idx="1"/>
          </p:nvPr>
        </p:nvSpPr>
        <p:spPr>
          <a:xfrm>
            <a:off x="431800" y="2703371"/>
            <a:ext cx="9097268" cy="462662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1" marL="853947" indent="-364489" defTabSz="374904">
              <a:spcBef>
                <a:spcPts val="0"/>
              </a:spcBef>
              <a:defRPr sz="2542"/>
            </a:pPr>
            <a:r>
              <a:rPr u="sng"/>
              <a:t>Surgissement</a:t>
            </a:r>
            <a:r>
              <a:t> : </a:t>
            </a:r>
            <a:r>
              <a:rPr i="1"/>
              <a:t>Que le Dieu de notre Seigneur Jésus Christ, le Père de gloire, vous donne l'esprit de sagesse et de révélation dans sa connaissance</a:t>
            </a:r>
            <a:r>
              <a:t> (Eph 1.17)</a:t>
            </a:r>
          </a:p>
          <a:p>
            <a:pPr lvl="1" marL="853947" indent="-364489" defTabSz="374904">
              <a:spcBef>
                <a:spcPts val="0"/>
              </a:spcBef>
              <a:defRPr sz="2542"/>
            </a:pPr>
            <a:r>
              <a:rPr u="sng"/>
              <a:t>Qualités intérieures</a:t>
            </a:r>
            <a:r>
              <a:t> :</a:t>
            </a:r>
            <a:r>
              <a:rPr i="1"/>
              <a:t> Considérez avec soin comment vous vous comportez, non comme des insensés, mais comme sages</a:t>
            </a:r>
            <a:r>
              <a:t>  (Eph 5.15)</a:t>
            </a:r>
          </a:p>
          <a:p>
            <a:pPr lvl="1" marL="853947" indent="-364489" defTabSz="374904">
              <a:spcBef>
                <a:spcPts val="0"/>
              </a:spcBef>
              <a:defRPr sz="2542"/>
            </a:pPr>
            <a:r>
              <a:rPr u="sng"/>
              <a:t>Opportunités</a:t>
            </a:r>
            <a:r>
              <a:t> : </a:t>
            </a:r>
            <a:r>
              <a:rPr i="1"/>
              <a:t>Marchez dans la sagesse envers ceux de dehors, saisissant l'occasion</a:t>
            </a:r>
            <a:r>
              <a:t> (Col 4.5)</a:t>
            </a:r>
          </a:p>
          <a:p>
            <a:pPr lvl="1" marL="853947" indent="-364489" defTabSz="374904">
              <a:spcBef>
                <a:spcPts val="0"/>
              </a:spcBef>
              <a:defRPr sz="2542"/>
            </a:pPr>
            <a:r>
              <a:rPr u="sng"/>
              <a:t>Conséquences</a:t>
            </a:r>
            <a:r>
              <a:t> : </a:t>
            </a:r>
            <a:r>
              <a:rPr i="1"/>
              <a:t>Ils ne pouvaient pas résister à la sagesse et à l'Esprit par lequel Etienne parlait</a:t>
            </a:r>
            <a:r>
              <a:t> (Ac 6.10)</a:t>
            </a:r>
          </a:p>
          <a:p>
            <a:pPr lvl="1" marL="853947" indent="-364489" defTabSz="374904">
              <a:spcBef>
                <a:spcPts val="0"/>
              </a:spcBef>
              <a:defRPr sz="2542"/>
            </a:pPr>
            <a:r>
              <a:rPr u="sng"/>
              <a:t>Equilibre</a:t>
            </a:r>
            <a:r>
              <a:t> : </a:t>
            </a:r>
            <a:r>
              <a:rPr i="1"/>
              <a:t>Jésus avançait en sagesse et en stature, et en faveur auprès de Dieu et des hommes</a:t>
            </a:r>
            <a:r>
              <a:t> (Lc 2.52)</a:t>
            </a:r>
          </a:p>
        </p:txBody>
      </p:sp>
      <p:sp>
        <p:nvSpPr>
          <p:cNvPr id="389" name="Définitions…"/>
          <p:cNvSpPr txBox="1"/>
          <p:nvPr/>
        </p:nvSpPr>
        <p:spPr>
          <a:xfrm>
            <a:off x="7886732" y="78999"/>
            <a:ext cx="2182668" cy="1032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normAutofit fontScale="100000" lnSpcReduction="0"/>
          </a:bodyPr>
          <a:lstStyle/>
          <a:p>
            <a:pPr algn="r" defTabSz="265175">
              <a:defRPr sz="2204"/>
            </a:pPr>
            <a:r>
              <a:t>Définitions</a:t>
            </a:r>
          </a:p>
          <a:p>
            <a:pPr algn="r" defTabSz="265175">
              <a:defRPr sz="2204"/>
            </a:pPr>
            <a:r>
              <a:t>Proverbes</a:t>
            </a:r>
          </a:p>
          <a:p>
            <a:pPr algn="r" defTabSz="265175">
              <a:defRPr sz="2204" u="sng"/>
            </a:pPr>
            <a:r>
              <a:t>Lieux</a:t>
            </a:r>
          </a:p>
        </p:txBody>
      </p:sp>
      <p:sp>
        <p:nvSpPr>
          <p:cNvPr id="390" name="confirmés dans le NT ?"/>
          <p:cNvSpPr txBox="1"/>
          <p:nvPr/>
        </p:nvSpPr>
        <p:spPr>
          <a:xfrm>
            <a:off x="5111535" y="1414343"/>
            <a:ext cx="3640734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/>
            </a:lvl1pPr>
          </a:lstStyle>
          <a:p>
            <a:pPr/>
            <a:r>
              <a:t>confirmés dans le NT ?</a:t>
            </a:r>
          </a:p>
        </p:txBody>
      </p:sp>
      <p:pic>
        <p:nvPicPr>
          <p:cNvPr id="391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250" y="41249"/>
            <a:ext cx="2425704" cy="24257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A creuser…"/>
          <p:cNvSpPr txBox="1"/>
          <p:nvPr>
            <p:ph type="title"/>
          </p:nvPr>
        </p:nvSpPr>
        <p:spPr>
          <a:xfrm>
            <a:off x="701034" y="653200"/>
            <a:ext cx="8178801" cy="1905001"/>
          </a:xfrm>
          <a:prstGeom prst="rect">
            <a:avLst/>
          </a:prstGeom>
        </p:spPr>
        <p:txBody>
          <a:bodyPr/>
          <a:lstStyle/>
          <a:p>
            <a:pPr/>
            <a:r>
              <a:t>A creuser…</a:t>
            </a:r>
          </a:p>
        </p:txBody>
      </p:sp>
      <p:sp>
        <p:nvSpPr>
          <p:cNvPr id="394" name="Paresse : Le désir du paresseux le tue, car ses mains refusent de travailler (Pr 21.25)…"/>
          <p:cNvSpPr txBox="1"/>
          <p:nvPr>
            <p:ph type="body" idx="1"/>
          </p:nvPr>
        </p:nvSpPr>
        <p:spPr>
          <a:xfrm>
            <a:off x="431800" y="2703371"/>
            <a:ext cx="9097268" cy="462662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1" marL="791463" indent="-337820" defTabSz="347472">
              <a:spcBef>
                <a:spcPts val="0"/>
              </a:spcBef>
              <a:defRPr sz="2356"/>
            </a:pPr>
            <a:r>
              <a:rPr u="sng"/>
              <a:t>Paresse</a:t>
            </a:r>
            <a:r>
              <a:t> : </a:t>
            </a:r>
            <a:r>
              <a:rPr i="1"/>
              <a:t>Le désir du paresseux le tue, car ses mains refusent de travailler</a:t>
            </a:r>
            <a:r>
              <a:t> (Pr 21.25)</a:t>
            </a:r>
          </a:p>
          <a:p>
            <a:pPr lvl="1" marL="791463" indent="-337820" defTabSz="347472">
              <a:spcBef>
                <a:spcPts val="0"/>
              </a:spcBef>
              <a:defRPr sz="2356"/>
            </a:pPr>
            <a:r>
              <a:rPr u="sng"/>
              <a:t>Bavardage</a:t>
            </a:r>
            <a:r>
              <a:t> :</a:t>
            </a:r>
            <a:r>
              <a:rPr i="1"/>
              <a:t> Dans la multitude des paroles, la transgression ne manque pas. Mais celui qui retient ses lèvres est sage</a:t>
            </a:r>
            <a:r>
              <a:t>  (Pr 10.19)</a:t>
            </a:r>
          </a:p>
          <a:p>
            <a:pPr lvl="1" marL="791463" indent="-337820" defTabSz="347472">
              <a:spcBef>
                <a:spcPts val="0"/>
              </a:spcBef>
              <a:defRPr sz="2356"/>
            </a:pPr>
            <a:r>
              <a:rPr u="sng"/>
              <a:t>Querelles</a:t>
            </a:r>
            <a:r>
              <a:t> : </a:t>
            </a:r>
            <a:r>
              <a:rPr i="1"/>
              <a:t>Celui qui aime les querelles aime le péché</a:t>
            </a:r>
            <a:r>
              <a:t> (Pr 17.19)</a:t>
            </a:r>
          </a:p>
          <a:p>
            <a:pPr lvl="1" marL="791463" indent="-337820" defTabSz="347472">
              <a:spcBef>
                <a:spcPts val="0"/>
              </a:spcBef>
              <a:defRPr sz="2356"/>
            </a:pPr>
            <a:r>
              <a:rPr u="sng"/>
              <a:t>Séduction</a:t>
            </a:r>
            <a:r>
              <a:t> : </a:t>
            </a:r>
            <a:r>
              <a:rPr i="1"/>
              <a:t>La séduction est dans le coeur de ceux qui machinent le mal</a:t>
            </a:r>
            <a:r>
              <a:t> (Pr 12.20)</a:t>
            </a:r>
          </a:p>
          <a:p>
            <a:pPr lvl="1" marL="791463" indent="-337820" defTabSz="347472">
              <a:spcBef>
                <a:spcPts val="0"/>
              </a:spcBef>
              <a:defRPr sz="2356"/>
            </a:pPr>
            <a:r>
              <a:rPr u="sng"/>
              <a:t>Méchanceté</a:t>
            </a:r>
            <a:r>
              <a:t> : </a:t>
            </a:r>
            <a:r>
              <a:rPr i="1"/>
              <a:t>Les trésors de la méchanceté ne profitent de rien, mais la justice délivre de la mort</a:t>
            </a:r>
            <a:r>
              <a:t> (Pr 10.2)</a:t>
            </a:r>
          </a:p>
          <a:p>
            <a:pPr lvl="1" marL="791463" indent="-337820" defTabSz="347472">
              <a:spcBef>
                <a:spcPts val="0"/>
              </a:spcBef>
              <a:defRPr sz="2356"/>
            </a:pPr>
            <a:r>
              <a:rPr u="sng"/>
              <a:t>Sottise</a:t>
            </a:r>
            <a:r>
              <a:t> : </a:t>
            </a:r>
            <a:r>
              <a:rPr i="1"/>
              <a:t>C'est comme une plaisanterie pour le sot que de commettre un crime, mais la sagesse est pour l'homme intelligent</a:t>
            </a:r>
            <a:r>
              <a:t> (Pr 10.23)</a:t>
            </a:r>
          </a:p>
          <a:p>
            <a:pPr lvl="1" marL="791463" indent="-337820" defTabSz="347472">
              <a:spcBef>
                <a:spcPts val="0"/>
              </a:spcBef>
              <a:defRPr sz="2356"/>
            </a:pPr>
            <a:r>
              <a:rPr u="sng"/>
              <a:t>Emportement</a:t>
            </a:r>
            <a:r>
              <a:t> : </a:t>
            </a:r>
            <a:r>
              <a:rPr i="1"/>
              <a:t>Celui qui est lent à la colère a une grande intelligence. Mais celui qui est prompt à s'emporter proclame sa folie</a:t>
            </a:r>
            <a:r>
              <a:t> (Pr 14.29)</a:t>
            </a:r>
          </a:p>
        </p:txBody>
      </p:sp>
      <p:sp>
        <p:nvSpPr>
          <p:cNvPr id="395" name="Définitions…"/>
          <p:cNvSpPr txBox="1"/>
          <p:nvPr/>
        </p:nvSpPr>
        <p:spPr>
          <a:xfrm>
            <a:off x="7886732" y="78999"/>
            <a:ext cx="2182668" cy="1032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normAutofit fontScale="100000" lnSpcReduction="0"/>
          </a:bodyPr>
          <a:lstStyle/>
          <a:p>
            <a:pPr algn="r" defTabSz="265175">
              <a:defRPr sz="2204"/>
            </a:pPr>
            <a:r>
              <a:t>Définitions</a:t>
            </a:r>
          </a:p>
          <a:p>
            <a:pPr algn="r" defTabSz="265175">
              <a:defRPr sz="2204"/>
            </a:pPr>
            <a:r>
              <a:t>Proverbes</a:t>
            </a:r>
          </a:p>
          <a:p>
            <a:pPr algn="r" defTabSz="265175">
              <a:defRPr sz="2204" u="sng"/>
            </a:pPr>
            <a:r>
              <a:t>Lieux</a:t>
            </a:r>
          </a:p>
        </p:txBody>
      </p:sp>
      <p:pic>
        <p:nvPicPr>
          <p:cNvPr id="396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250" y="41249"/>
            <a:ext cx="2425704" cy="24257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Introduction"/>
          <p:cNvSpPr txBox="1"/>
          <p:nvPr>
            <p:ph type="title"/>
          </p:nvPr>
        </p:nvSpPr>
        <p:spPr>
          <a:xfrm>
            <a:off x="1136401" y="537499"/>
            <a:ext cx="8178801" cy="1905001"/>
          </a:xfrm>
          <a:prstGeom prst="rect">
            <a:avLst/>
          </a:prstGeom>
        </p:spPr>
        <p:txBody>
          <a:bodyPr/>
          <a:lstStyle/>
          <a:p>
            <a:pPr/>
            <a:r>
              <a:t>Introduction</a:t>
            </a:r>
          </a:p>
        </p:txBody>
      </p:sp>
      <p:sp>
        <p:nvSpPr>
          <p:cNvPr id="340" name="Un mot connu mais incompris…"/>
          <p:cNvSpPr txBox="1"/>
          <p:nvPr>
            <p:ph type="body" idx="1"/>
          </p:nvPr>
        </p:nvSpPr>
        <p:spPr>
          <a:xfrm>
            <a:off x="990600" y="2549000"/>
            <a:ext cx="8470404" cy="44704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spcBef>
                <a:spcPts val="0"/>
              </a:spcBef>
            </a:pPr>
            <a:r>
              <a:t>Un mot connu mais incompris</a:t>
            </a:r>
          </a:p>
          <a:p>
            <a:pPr>
              <a:spcBef>
                <a:spcPts val="0"/>
              </a:spcBef>
            </a:pPr>
            <a:r>
              <a:t>Une qualité appréciée</a:t>
            </a:r>
          </a:p>
          <a:p>
            <a:pPr>
              <a:spcBef>
                <a:spcPts val="0"/>
              </a:spcBef>
            </a:pPr>
            <a:r>
              <a:t>Un ingrédient basique de la réussite</a:t>
            </a:r>
          </a:p>
          <a:p>
            <a:pPr>
              <a:spcBef>
                <a:spcPts val="0"/>
              </a:spcBef>
            </a:pPr>
            <a:r>
              <a:t>Comment l’obtenir ?</a:t>
            </a:r>
          </a:p>
          <a:p>
            <a:pPr>
              <a:spcBef>
                <a:spcPts val="0"/>
              </a:spcBef>
            </a:pPr>
            <a:r>
              <a:t>L’exemple et l’enseignement de Salomon</a:t>
            </a:r>
          </a:p>
        </p:txBody>
      </p:sp>
      <p:pic>
        <p:nvPicPr>
          <p:cNvPr id="341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249" y="61249"/>
            <a:ext cx="2857501" cy="2857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4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n"/>
          <p:cNvSpPr txBox="1"/>
          <p:nvPr>
            <p:ph type="title"/>
          </p:nvPr>
        </p:nvSpPr>
        <p:spPr>
          <a:xfrm>
            <a:off x="1860599" y="273199"/>
            <a:ext cx="8178801" cy="1905001"/>
          </a:xfrm>
          <a:prstGeom prst="rect">
            <a:avLst/>
          </a:prstGeom>
        </p:spPr>
        <p:txBody>
          <a:bodyPr/>
          <a:lstStyle/>
          <a:p>
            <a:pPr/>
            <a:r>
              <a:t>Plan</a:t>
            </a:r>
          </a:p>
        </p:txBody>
      </p:sp>
      <p:sp>
        <p:nvSpPr>
          <p:cNvPr id="344" name="Définitions…"/>
          <p:cNvSpPr txBox="1"/>
          <p:nvPr>
            <p:ph type="body" idx="1"/>
          </p:nvPr>
        </p:nvSpPr>
        <p:spPr>
          <a:xfrm>
            <a:off x="1860599" y="2228999"/>
            <a:ext cx="8178801" cy="4470401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3800"/>
            </a:pPr>
            <a:r>
              <a:t>Définitions</a:t>
            </a:r>
          </a:p>
          <a:p>
            <a:pPr marL="0" indent="0" algn="ctr">
              <a:spcBef>
                <a:spcPts val="0"/>
              </a:spcBef>
              <a:buSzTx/>
              <a:buNone/>
              <a:defRPr sz="3800"/>
            </a:pPr>
            <a:r>
              <a:t>La sagesse dans les Proverbes</a:t>
            </a:r>
          </a:p>
          <a:p>
            <a:pPr marL="0" indent="0" algn="ctr">
              <a:spcBef>
                <a:spcPts val="0"/>
              </a:spcBef>
              <a:buSzTx/>
              <a:buNone/>
              <a:defRPr sz="3800"/>
            </a:pPr>
            <a:r>
              <a:t>La sagesse et ses lieux</a:t>
            </a:r>
          </a:p>
        </p:txBody>
      </p:sp>
      <p:pic>
        <p:nvPicPr>
          <p:cNvPr id="345" name="pasted-image.tiff" descr="pasted-image.tif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250" y="71249"/>
            <a:ext cx="1660977" cy="74775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flip dir="r"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Définitions"/>
          <p:cNvSpPr txBox="1"/>
          <p:nvPr>
            <p:ph type="title"/>
          </p:nvPr>
        </p:nvSpPr>
        <p:spPr>
          <a:xfrm>
            <a:off x="380600" y="395799"/>
            <a:ext cx="8178801" cy="1905001"/>
          </a:xfrm>
          <a:prstGeom prst="rect">
            <a:avLst/>
          </a:prstGeom>
        </p:spPr>
        <p:txBody>
          <a:bodyPr/>
          <a:lstStyle/>
          <a:p>
            <a:pPr/>
            <a:r>
              <a:t>Définitions</a:t>
            </a:r>
          </a:p>
        </p:txBody>
      </p:sp>
      <p:sp>
        <p:nvSpPr>
          <p:cNvPr id="348" name="1. Idéal supérieur de vie porté par une doctrine morale ou philosophique et comportement qui s'y conforme.…"/>
          <p:cNvSpPr txBox="1"/>
          <p:nvPr>
            <p:ph type="body" idx="1"/>
          </p:nvPr>
        </p:nvSpPr>
        <p:spPr>
          <a:xfrm>
            <a:off x="990600" y="2787300"/>
            <a:ext cx="8178800" cy="44704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defTabSz="278892">
              <a:spcBef>
                <a:spcPts val="0"/>
              </a:spcBef>
              <a:buSzTx/>
              <a:buNone/>
              <a:defRPr sz="1952"/>
            </a:pPr>
            <a:r>
              <a:t>1. Idéal supérieur de vie porté par une doctrine morale ou philosophique et comportement qui s'y conforme.</a:t>
            </a:r>
          </a:p>
          <a:p>
            <a:pPr marL="0" indent="0" defTabSz="278892">
              <a:spcBef>
                <a:spcPts val="0"/>
              </a:spcBef>
              <a:buSzTx/>
              <a:buNone/>
              <a:defRPr sz="1952"/>
            </a:pPr>
            <a:r>
              <a:t>2. Qualité de quelqu'un qui fait preuve d'un jugement droit, sûr, averti dans ses décisions, ses actions.</a:t>
            </a:r>
            <a:endParaRPr i="1"/>
          </a:p>
          <a:p>
            <a:pPr marL="0" indent="0" algn="r" defTabSz="278892">
              <a:spcBef>
                <a:spcPts val="600"/>
              </a:spcBef>
              <a:buSzTx/>
              <a:buNone/>
              <a:defRPr sz="1952"/>
            </a:pPr>
            <a:r>
              <a:rPr i="1"/>
              <a:t> </a:t>
            </a:r>
            <a:r>
              <a:t>(Larrousse)</a:t>
            </a:r>
          </a:p>
          <a:p>
            <a:pPr marL="0" indent="0" defTabSz="278892">
              <a:spcBef>
                <a:spcPts val="0"/>
              </a:spcBef>
              <a:buSzTx/>
              <a:buNone/>
              <a:defRPr sz="1952"/>
            </a:pPr>
            <a:r>
              <a:t>1. Conduite prudente, éclairée, modérée et prudente.</a:t>
            </a:r>
          </a:p>
          <a:p>
            <a:pPr marL="0" indent="0" defTabSz="278892">
              <a:spcBef>
                <a:spcPts val="0"/>
              </a:spcBef>
              <a:buSzTx/>
              <a:buNone/>
              <a:defRPr sz="1952"/>
            </a:pPr>
            <a:r>
              <a:t>2. Tranquillité, docilité (enfants).</a:t>
            </a:r>
          </a:p>
          <a:p>
            <a:pPr marL="0" indent="0" defTabSz="278892">
              <a:spcBef>
                <a:spcPts val="0"/>
              </a:spcBef>
              <a:buSzTx/>
              <a:buNone/>
              <a:defRPr sz="1952"/>
            </a:pPr>
            <a:r>
              <a:t>3. Mesure, absence d'excès, d'innovation.</a:t>
            </a:r>
            <a:endParaRPr i="1"/>
          </a:p>
          <a:p>
            <a:pPr marL="0" indent="0" algn="r" defTabSz="278892">
              <a:spcBef>
                <a:spcPts val="600"/>
              </a:spcBef>
              <a:buSzTx/>
              <a:buNone/>
              <a:defRPr sz="1952"/>
            </a:pPr>
            <a:r>
              <a:t> (Dictionnaire Robert)</a:t>
            </a:r>
          </a:p>
          <a:p>
            <a:pPr marL="0" indent="0" defTabSz="278892">
              <a:spcBef>
                <a:spcPts val="0"/>
              </a:spcBef>
              <a:buSzTx/>
              <a:buNone/>
              <a:defRPr sz="1952"/>
            </a:pPr>
            <a:r>
              <a:t>1. Comportement d'un individu conforme à une éthique, qui allie la conscience de soi et des autres, avec des valeurs qui s'appuient sur un savoir raisonné.</a:t>
            </a:r>
          </a:p>
          <a:p>
            <a:pPr marL="0" indent="0" defTabSz="278892">
              <a:spcBef>
                <a:spcPts val="0"/>
              </a:spcBef>
              <a:buSzTx/>
              <a:buNone/>
              <a:defRPr sz="1952"/>
            </a:pPr>
            <a:r>
              <a:t>2. Idéal de vie de ceux qui « pensent leur vie et vivent leur pensée » à travers le questionnement et la pratique de vertus.</a:t>
            </a:r>
            <a:endParaRPr i="1"/>
          </a:p>
          <a:p>
            <a:pPr marL="0" indent="0" algn="r" defTabSz="278892">
              <a:spcBef>
                <a:spcPts val="0"/>
              </a:spcBef>
              <a:buSzTx/>
              <a:buNone/>
              <a:defRPr sz="1952"/>
            </a:pPr>
            <a:r>
              <a:t>(Wikipedia)</a:t>
            </a:r>
          </a:p>
        </p:txBody>
      </p:sp>
      <p:sp>
        <p:nvSpPr>
          <p:cNvPr id="349" name="Définitions…"/>
          <p:cNvSpPr txBox="1"/>
          <p:nvPr/>
        </p:nvSpPr>
        <p:spPr>
          <a:xfrm>
            <a:off x="7886732" y="78999"/>
            <a:ext cx="2182668" cy="1032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normAutofit fontScale="100000" lnSpcReduction="0"/>
          </a:bodyPr>
          <a:lstStyle/>
          <a:p>
            <a:pPr algn="r" defTabSz="265175">
              <a:defRPr sz="2204" u="sng"/>
            </a:pPr>
            <a:r>
              <a:t>Définitions</a:t>
            </a:r>
          </a:p>
          <a:p>
            <a:pPr algn="r" defTabSz="265175">
              <a:defRPr sz="2204"/>
            </a:pPr>
            <a:r>
              <a:t>Proverbes</a:t>
            </a:r>
          </a:p>
          <a:p>
            <a:pPr algn="r" defTabSz="265175">
              <a:defRPr sz="2204"/>
            </a:pPr>
            <a:r>
              <a:t>Lieux</a:t>
            </a:r>
          </a:p>
        </p:txBody>
      </p:sp>
      <p:pic>
        <p:nvPicPr>
          <p:cNvPr id="350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249" y="71249"/>
            <a:ext cx="2168901" cy="2168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3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4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Définitions"/>
          <p:cNvSpPr txBox="1"/>
          <p:nvPr>
            <p:ph type="title"/>
          </p:nvPr>
        </p:nvSpPr>
        <p:spPr>
          <a:xfrm>
            <a:off x="451500" y="765800"/>
            <a:ext cx="8178801" cy="1905001"/>
          </a:xfrm>
          <a:prstGeom prst="rect">
            <a:avLst/>
          </a:prstGeom>
        </p:spPr>
        <p:txBody>
          <a:bodyPr/>
          <a:lstStyle/>
          <a:p>
            <a:pPr/>
            <a:r>
              <a:t>Définitions</a:t>
            </a:r>
          </a:p>
        </p:txBody>
      </p:sp>
      <p:sp>
        <p:nvSpPr>
          <p:cNvPr id="353" name="Connaissance : ce dont on a conscience sans forcément le comprendre. Ex : savoir qu’un ordinateur existe.…"/>
          <p:cNvSpPr txBox="1"/>
          <p:nvPr>
            <p:ph type="body" idx="1"/>
          </p:nvPr>
        </p:nvSpPr>
        <p:spPr>
          <a:xfrm>
            <a:off x="1150600" y="2797299"/>
            <a:ext cx="8178801" cy="44704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defTabSz="402336">
              <a:spcBef>
                <a:spcPts val="800"/>
              </a:spcBef>
              <a:buSzTx/>
              <a:buNone/>
              <a:defRPr sz="2816"/>
            </a:pPr>
            <a:r>
              <a:rPr u="sng"/>
              <a:t>Connaissance</a:t>
            </a:r>
            <a:r>
              <a:t> : ce dont on a conscience sans forcément le comprendre. </a:t>
            </a:r>
            <a:r>
              <a:rPr i="1"/>
              <a:t>Ex : savoir qu’un ordinateur existe.</a:t>
            </a:r>
          </a:p>
          <a:p>
            <a:pPr marL="0" indent="0" defTabSz="402336">
              <a:spcBef>
                <a:spcPts val="800"/>
              </a:spcBef>
              <a:buSzTx/>
              <a:buNone/>
              <a:defRPr sz="2816"/>
            </a:pPr>
            <a:r>
              <a:rPr u="sng"/>
              <a:t>Intelligence</a:t>
            </a:r>
            <a:r>
              <a:t> : faculté de comprendre, d’entreprendre, de gérer, d’attendre. Il en existe de multiples formes d’intelligence. </a:t>
            </a:r>
            <a:r>
              <a:rPr i="1"/>
              <a:t>Ex : savoir se servir d’un ordinateur.</a:t>
            </a:r>
            <a:endParaRPr i="1"/>
          </a:p>
          <a:p>
            <a:pPr marL="0" indent="0" defTabSz="402336">
              <a:spcBef>
                <a:spcPts val="0"/>
              </a:spcBef>
              <a:buSzTx/>
              <a:buNone/>
              <a:defRPr sz="2816"/>
            </a:pPr>
            <a:r>
              <a:rPr u="sng"/>
              <a:t>Sagesse</a:t>
            </a:r>
            <a:r>
              <a:t> : faculté de se situer par rapport au bien et au mal dans une circonstance donnée. </a:t>
            </a:r>
            <a:r>
              <a:rPr i="1"/>
              <a:t>Ex : bien utiliser son ordinateur.</a:t>
            </a:r>
            <a:endParaRPr i="1"/>
          </a:p>
          <a:p>
            <a:pPr marL="0" indent="0" algn="r" defTabSz="402336">
              <a:spcBef>
                <a:spcPts val="0"/>
              </a:spcBef>
              <a:buSzTx/>
              <a:buNone/>
              <a:defRPr sz="2816"/>
            </a:pPr>
            <a:r>
              <a:rPr i="1"/>
              <a:t> </a:t>
            </a:r>
            <a:r>
              <a:t>(Guillaume)</a:t>
            </a:r>
          </a:p>
        </p:txBody>
      </p:sp>
      <p:sp>
        <p:nvSpPr>
          <p:cNvPr id="354" name="Dieu l'a rempli de son esprit en sagesse, en intelligence et en connaissance pour toute espèce d'ouvrages (Exode 35.31)"/>
          <p:cNvSpPr txBox="1"/>
          <p:nvPr/>
        </p:nvSpPr>
        <p:spPr>
          <a:xfrm>
            <a:off x="552034" y="6895200"/>
            <a:ext cx="9055932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 sz="1800"/>
            </a:pPr>
            <a:r>
              <a:t>Dieu l'a rempli de son esprit en sagesse, en intelligence et en connaissance pour toute espèce d'ouvrages</a:t>
            </a:r>
            <a:br/>
            <a:r>
              <a:t>(Exode 35.31)</a:t>
            </a:r>
          </a:p>
        </p:txBody>
      </p:sp>
      <p:sp>
        <p:nvSpPr>
          <p:cNvPr id="355" name="Définitions…"/>
          <p:cNvSpPr txBox="1"/>
          <p:nvPr/>
        </p:nvSpPr>
        <p:spPr>
          <a:xfrm>
            <a:off x="7886732" y="78999"/>
            <a:ext cx="2182668" cy="1032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normAutofit fontScale="100000" lnSpcReduction="0"/>
          </a:bodyPr>
          <a:lstStyle/>
          <a:p>
            <a:pPr algn="r" defTabSz="265175">
              <a:defRPr sz="2204" u="sng"/>
            </a:pPr>
            <a:r>
              <a:t>Définitions</a:t>
            </a:r>
          </a:p>
          <a:p>
            <a:pPr algn="r" defTabSz="265175">
              <a:defRPr sz="2204"/>
            </a:pPr>
            <a:r>
              <a:t>Proverbes</a:t>
            </a:r>
          </a:p>
          <a:p>
            <a:pPr algn="r" defTabSz="265175">
              <a:defRPr sz="2204"/>
            </a:pPr>
            <a:r>
              <a:t>Lieux</a:t>
            </a:r>
          </a:p>
        </p:txBody>
      </p:sp>
      <p:pic>
        <p:nvPicPr>
          <p:cNvPr id="356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249" y="61249"/>
            <a:ext cx="2318771" cy="23187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peelOff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urgissement"/>
          <p:cNvSpPr txBox="1"/>
          <p:nvPr>
            <p:ph type="title"/>
          </p:nvPr>
        </p:nvSpPr>
        <p:spPr>
          <a:xfrm>
            <a:off x="571500" y="685800"/>
            <a:ext cx="8178800" cy="1905000"/>
          </a:xfrm>
          <a:prstGeom prst="rect">
            <a:avLst/>
          </a:prstGeom>
        </p:spPr>
        <p:txBody>
          <a:bodyPr/>
          <a:lstStyle/>
          <a:p>
            <a:pPr/>
            <a:r>
              <a:t>Surgissement</a:t>
            </a:r>
          </a:p>
        </p:txBody>
      </p:sp>
      <p:sp>
        <p:nvSpPr>
          <p:cNvPr id="359" name="Une recherche : Acquiers la sagesse, acquiers l'intelligence ; ne l'oublie pas, et ne te détourne pas des paroles de ma bouche (Pr 4.5)…"/>
          <p:cNvSpPr txBox="1"/>
          <p:nvPr>
            <p:ph type="body" sz="half" idx="1"/>
          </p:nvPr>
        </p:nvSpPr>
        <p:spPr>
          <a:xfrm>
            <a:off x="420600" y="2527300"/>
            <a:ext cx="6706496" cy="44704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405129" indent="-257809" defTabSz="265175">
              <a:spcBef>
                <a:spcPts val="0"/>
              </a:spcBef>
              <a:defRPr sz="1856"/>
            </a:pPr>
            <a:r>
              <a:rPr u="sng"/>
              <a:t>Une recherche</a:t>
            </a:r>
            <a:r>
              <a:t> : </a:t>
            </a:r>
            <a:r>
              <a:rPr i="1"/>
              <a:t>Acquiers la sagesse, acquiers l'intelligence ; ne l'oublie pas, et ne te détourne pas des paroles de ma bouche </a:t>
            </a:r>
            <a:r>
              <a:t>(Pr 4.5)</a:t>
            </a:r>
          </a:p>
          <a:p>
            <a:pPr marL="405129" indent="-257809" defTabSz="265175">
              <a:spcBef>
                <a:spcPts val="0"/>
              </a:spcBef>
              <a:defRPr sz="1856"/>
            </a:pPr>
            <a:r>
              <a:rPr u="sng"/>
              <a:t>Une priorité</a:t>
            </a:r>
            <a:r>
              <a:t> : </a:t>
            </a:r>
            <a:r>
              <a:rPr i="1"/>
              <a:t>Le commencement de la sagesse, c'est d’acquérir la sagesse, et, au prix de toutes tes acquisitions, l’intelligence</a:t>
            </a:r>
            <a:r>
              <a:t> (Pr 4.7)</a:t>
            </a:r>
          </a:p>
          <a:p>
            <a:pPr marL="405129" indent="-257809" defTabSz="265175">
              <a:spcBef>
                <a:spcPts val="0"/>
              </a:spcBef>
              <a:defRPr sz="1856"/>
            </a:pPr>
            <a:r>
              <a:rPr u="sng"/>
              <a:t>Une source</a:t>
            </a:r>
            <a:r>
              <a:t> : </a:t>
            </a:r>
            <a:r>
              <a:rPr i="1"/>
              <a:t>Car l'Éternel donne la sagesse ; de sa bouche procèdent la connaissance et l'intelligence</a:t>
            </a:r>
            <a:r>
              <a:t> (Pr 2.6)</a:t>
            </a:r>
          </a:p>
          <a:p>
            <a:pPr marL="405129" indent="-257809" defTabSz="265175">
              <a:spcBef>
                <a:spcPts val="0"/>
              </a:spcBef>
              <a:defRPr sz="1856"/>
            </a:pPr>
            <a:r>
              <a:rPr u="sng"/>
              <a:t>Une cohérence</a:t>
            </a:r>
            <a:r>
              <a:t> : </a:t>
            </a:r>
            <a:r>
              <a:rPr i="1"/>
              <a:t>La bouche du juste produit la sagesse, mais la langue perverse sera retranchée</a:t>
            </a:r>
            <a:r>
              <a:t> (Pr 10.31)</a:t>
            </a:r>
          </a:p>
          <a:p>
            <a:pPr marL="405129" indent="-257809" defTabSz="265175">
              <a:spcBef>
                <a:spcPts val="0"/>
              </a:spcBef>
              <a:defRPr sz="1856"/>
            </a:pPr>
            <a:r>
              <a:rPr u="sng"/>
              <a:t>Un moment</a:t>
            </a:r>
            <a:r>
              <a:t> : </a:t>
            </a:r>
            <a:r>
              <a:rPr i="1"/>
              <a:t>Les paroles de la bouche d'un homme sont des eaux profondes, et la fontaine de la sagesse est un torrent qui coule</a:t>
            </a:r>
            <a:r>
              <a:t> (Pr 18.14)</a:t>
            </a:r>
          </a:p>
          <a:p>
            <a:pPr marL="405129" indent="-257809" defTabSz="265175">
              <a:spcBef>
                <a:spcPts val="0"/>
              </a:spcBef>
              <a:defRPr sz="1856"/>
            </a:pPr>
            <a:r>
              <a:rPr u="sng"/>
              <a:t>Un lieu</a:t>
            </a:r>
            <a:r>
              <a:t> : </a:t>
            </a:r>
            <a:r>
              <a:rPr i="1"/>
              <a:t>Celui qui est sage de coeur manifeste la sagesse par sa bouche, Et l'accroissement de son savoir paraît sur ses lèvres</a:t>
            </a:r>
            <a:r>
              <a:t> (Pr 16.23)</a:t>
            </a:r>
          </a:p>
          <a:p>
            <a:pPr marL="405129" indent="-257809" defTabSz="265175">
              <a:spcBef>
                <a:spcPts val="0"/>
              </a:spcBef>
              <a:defRPr sz="1856"/>
            </a:pPr>
            <a:r>
              <a:t>A demander ?</a:t>
            </a:r>
          </a:p>
        </p:txBody>
      </p:sp>
      <p:sp>
        <p:nvSpPr>
          <p:cNvPr id="360" name="Si quelqu'un manque de sagesse, qu'il demande à Dieu qui donne à tous libéralement et qui ne fait pas de reproches, et il lui sera donné,…"/>
          <p:cNvSpPr/>
          <p:nvPr/>
        </p:nvSpPr>
        <p:spPr>
          <a:xfrm>
            <a:off x="7310663" y="2194999"/>
            <a:ext cx="2585236" cy="2638048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hueOff val="321132"/>
                  <a:satOff val="-12043"/>
                  <a:lumOff val="-7113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00100">
              <a:defRPr i="1" sz="19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  <a:r>
              <a:t>Si quelqu'un manque de sagesse, qu'il demande à Dieu qui donne à tous libéralement et qui ne fait pas de reproches, et il lui sera donné,</a:t>
            </a:r>
          </a:p>
          <a:p>
            <a:pPr defTabSz="800100">
              <a:defRPr i="1" sz="19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  <a:r>
              <a:rPr u="sng"/>
              <a:t>qu'il demande</a:t>
            </a:r>
            <a:r>
              <a:t> avec foi, ne doutant nullement.</a:t>
            </a:r>
          </a:p>
          <a:p>
            <a:pPr defTabSz="800100">
              <a:defRPr sz="19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  <a:r>
              <a:t>(Jacques 1.5-6)</a:t>
            </a:r>
          </a:p>
        </p:txBody>
      </p:sp>
      <p:sp>
        <p:nvSpPr>
          <p:cNvPr id="361" name="Nous ne cessons de prier pour vous que vous soyez remplis de la connaissance de la volonté de Dieu, en toute sagesse et intelligence de l’Esprit,…"/>
          <p:cNvSpPr/>
          <p:nvPr/>
        </p:nvSpPr>
        <p:spPr>
          <a:xfrm>
            <a:off x="7310663" y="4882000"/>
            <a:ext cx="2585236" cy="263804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hueOff val="321132"/>
                  <a:satOff val="-12043"/>
                  <a:lumOff val="-7113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00100">
              <a:defRPr i="1" sz="19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  <a:r>
              <a:t>Nous ne cessons de prier pour vous que vous soyez remplis de la connaissance de la volonté de Dieu, en toute sagesse et intelligence de l’Esprit,</a:t>
            </a:r>
          </a:p>
          <a:p>
            <a:pPr defTabSz="800100">
              <a:defRPr sz="19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  <a:r>
              <a:t>(Colossiens 1.9)</a:t>
            </a:r>
          </a:p>
        </p:txBody>
      </p:sp>
      <p:sp>
        <p:nvSpPr>
          <p:cNvPr id="362" name="Définitions…"/>
          <p:cNvSpPr txBox="1"/>
          <p:nvPr/>
        </p:nvSpPr>
        <p:spPr>
          <a:xfrm>
            <a:off x="7886732" y="78999"/>
            <a:ext cx="2182668" cy="1032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normAutofit fontScale="100000" lnSpcReduction="0"/>
          </a:bodyPr>
          <a:lstStyle/>
          <a:p>
            <a:pPr algn="r" defTabSz="265175">
              <a:defRPr sz="2204"/>
            </a:pPr>
            <a:r>
              <a:t>Définitions</a:t>
            </a:r>
          </a:p>
          <a:p>
            <a:pPr algn="r" defTabSz="265175">
              <a:defRPr sz="2204" u="sng"/>
            </a:pPr>
            <a:r>
              <a:t>Proverbes</a:t>
            </a:r>
          </a:p>
          <a:p>
            <a:pPr algn="r" defTabSz="265175">
              <a:defRPr sz="2204"/>
            </a:pPr>
            <a:r>
              <a:t>Lieux</a:t>
            </a:r>
          </a:p>
        </p:txBody>
      </p:sp>
      <p:pic>
        <p:nvPicPr>
          <p:cNvPr id="363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249" y="81250"/>
            <a:ext cx="2279982" cy="22799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peelOff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1" grpId="3"/>
      <p:bldP build="p" bldLvl="5" animBg="1" rev="0" advAuto="0" spid="359" grpId="1"/>
      <p:bldP build="whole" bldLvl="1" animBg="1" rev="0" advAuto="0" spid="360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Qualités intérieures"/>
          <p:cNvSpPr txBox="1"/>
          <p:nvPr>
            <p:ph type="title"/>
          </p:nvPr>
        </p:nvSpPr>
        <p:spPr>
          <a:xfrm>
            <a:off x="1866400" y="757399"/>
            <a:ext cx="8178801" cy="1905001"/>
          </a:xfrm>
          <a:prstGeom prst="rect">
            <a:avLst/>
          </a:prstGeom>
        </p:spPr>
        <p:txBody>
          <a:bodyPr/>
          <a:lstStyle/>
          <a:p>
            <a:pPr/>
            <a:r>
              <a:t>Qualités intérieures</a:t>
            </a:r>
          </a:p>
        </p:txBody>
      </p:sp>
      <p:sp>
        <p:nvSpPr>
          <p:cNvPr id="366" name="La patience pour l’apprivoiser : Dis à la sagesse qu’elle est ta soeur, appelle l'intelligence ton amie (Pr 7.4)…"/>
          <p:cNvSpPr txBox="1"/>
          <p:nvPr>
            <p:ph type="body" idx="1"/>
          </p:nvPr>
        </p:nvSpPr>
        <p:spPr>
          <a:xfrm>
            <a:off x="990600" y="2768600"/>
            <a:ext cx="8178800" cy="44704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481965" indent="-306704" defTabSz="315468">
              <a:spcBef>
                <a:spcPts val="0"/>
              </a:spcBef>
              <a:defRPr sz="2208"/>
            </a:pPr>
            <a:r>
              <a:rPr u="sng"/>
              <a:t>La patience pour l’apprivoiser</a:t>
            </a:r>
            <a:r>
              <a:t> : </a:t>
            </a:r>
            <a:r>
              <a:rPr i="1"/>
              <a:t>Dis à la sagesse qu’elle est ta soeur, appelle l'intelligence ton amie</a:t>
            </a:r>
            <a:r>
              <a:t> (Pr 7.4)</a:t>
            </a:r>
          </a:p>
          <a:p>
            <a:pPr marL="481965" indent="-306704" defTabSz="315468">
              <a:spcBef>
                <a:spcPts val="0"/>
              </a:spcBef>
              <a:defRPr sz="2208"/>
            </a:pPr>
            <a:r>
              <a:rPr u="sng"/>
              <a:t>Le respect du à Dieu</a:t>
            </a:r>
            <a:r>
              <a:t> : </a:t>
            </a:r>
            <a:r>
              <a:rPr i="1"/>
              <a:t>La crainte de l'Éternel est la discipline de la sagesse, et l'abaissement va devant la gloire</a:t>
            </a:r>
            <a:r>
              <a:t> (Pr 15.33)</a:t>
            </a:r>
          </a:p>
          <a:p>
            <a:pPr marL="481965" indent="-306704" defTabSz="315468">
              <a:spcBef>
                <a:spcPts val="0"/>
              </a:spcBef>
              <a:defRPr sz="2208"/>
            </a:pPr>
            <a:r>
              <a:rPr u="sng"/>
              <a:t>La malléabilité</a:t>
            </a:r>
            <a:r>
              <a:t> : </a:t>
            </a:r>
            <a:r>
              <a:rPr i="1"/>
              <a:t>Il n'y a point de sagesse, et il n'y a point d'intelligence, et il n'y a point de conseil, en présence de l’Éternel</a:t>
            </a:r>
            <a:r>
              <a:t> (Pr 21.30)</a:t>
            </a:r>
          </a:p>
          <a:p>
            <a:pPr marL="481965" indent="-306704" defTabSz="315468">
              <a:spcBef>
                <a:spcPts val="0"/>
              </a:spcBef>
              <a:defRPr sz="2208"/>
            </a:pPr>
            <a:r>
              <a:rPr u="sng"/>
              <a:t>L’écoute</a:t>
            </a:r>
            <a:r>
              <a:t> : …</a:t>
            </a:r>
            <a:r>
              <a:rPr i="1"/>
              <a:t>pour rendre ton oreille attentive à la sagesse, si tu inclines ton coeur à l’intelligence</a:t>
            </a:r>
            <a:r>
              <a:t> (Pr 2.2)</a:t>
            </a:r>
          </a:p>
          <a:p>
            <a:pPr marL="481965" indent="-306704" defTabSz="315468">
              <a:spcBef>
                <a:spcPts val="0"/>
              </a:spcBef>
              <a:defRPr sz="2208"/>
            </a:pPr>
            <a:r>
              <a:rPr u="sng"/>
              <a:t>La modestie</a:t>
            </a:r>
            <a:r>
              <a:t> : </a:t>
            </a:r>
            <a:r>
              <a:rPr i="1"/>
              <a:t>Quand vient l'orgueil, la honte vient aussi ; mais la sagesse est avec les hommes modestes</a:t>
            </a:r>
            <a:r>
              <a:t> (Pr 11.2)</a:t>
            </a:r>
          </a:p>
          <a:p>
            <a:pPr marL="481965" indent="-306704" defTabSz="315468">
              <a:spcBef>
                <a:spcPts val="0"/>
              </a:spcBef>
              <a:defRPr sz="2208"/>
            </a:pPr>
            <a:r>
              <a:rPr u="sng"/>
              <a:t>Le respect du à l’autre</a:t>
            </a:r>
            <a:r>
              <a:t> : </a:t>
            </a:r>
            <a:r>
              <a:rPr i="1"/>
              <a:t>Le moqueur cherche la sagesse, et il n'y en a pas ; mais la connaissance est aisée pour l'homme intelligent </a:t>
            </a:r>
            <a:r>
              <a:t>(Pr 14.6)</a:t>
            </a:r>
          </a:p>
        </p:txBody>
      </p:sp>
      <p:sp>
        <p:nvSpPr>
          <p:cNvPr id="367" name="nécessaires"/>
          <p:cNvSpPr txBox="1"/>
          <p:nvPr/>
        </p:nvSpPr>
        <p:spPr>
          <a:xfrm>
            <a:off x="7383256" y="1934343"/>
            <a:ext cx="1817291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/>
            </a:lvl1pPr>
          </a:lstStyle>
          <a:p>
            <a:pPr/>
            <a:r>
              <a:t>nécessaires</a:t>
            </a:r>
          </a:p>
        </p:txBody>
      </p:sp>
      <p:sp>
        <p:nvSpPr>
          <p:cNvPr id="368" name="Définitions…"/>
          <p:cNvSpPr txBox="1"/>
          <p:nvPr/>
        </p:nvSpPr>
        <p:spPr>
          <a:xfrm>
            <a:off x="7886732" y="78999"/>
            <a:ext cx="2182668" cy="1032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normAutofit fontScale="100000" lnSpcReduction="0"/>
          </a:bodyPr>
          <a:lstStyle/>
          <a:p>
            <a:pPr algn="r" defTabSz="265175">
              <a:defRPr sz="2204"/>
            </a:pPr>
            <a:r>
              <a:t>Définitions</a:t>
            </a:r>
          </a:p>
          <a:p>
            <a:pPr algn="r" defTabSz="265175">
              <a:defRPr sz="2204" u="sng"/>
            </a:pPr>
            <a:r>
              <a:t>Proverbes</a:t>
            </a:r>
          </a:p>
          <a:p>
            <a:pPr algn="r" defTabSz="265175">
              <a:defRPr sz="2204"/>
            </a:pPr>
            <a:r>
              <a:t>Lieux</a:t>
            </a:r>
          </a:p>
        </p:txBody>
      </p:sp>
      <p:pic>
        <p:nvPicPr>
          <p:cNvPr id="369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249" y="71249"/>
            <a:ext cx="2585666" cy="25856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peelOff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6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Opportunités"/>
          <p:cNvSpPr txBox="1"/>
          <p:nvPr>
            <p:ph type="title"/>
          </p:nvPr>
        </p:nvSpPr>
        <p:spPr>
          <a:xfrm>
            <a:off x="791499" y="705799"/>
            <a:ext cx="8178801" cy="1905001"/>
          </a:xfrm>
          <a:prstGeom prst="rect">
            <a:avLst/>
          </a:prstGeom>
        </p:spPr>
        <p:txBody>
          <a:bodyPr/>
          <a:lstStyle/>
          <a:p>
            <a:pPr/>
            <a:r>
              <a:t>Opportunités</a:t>
            </a:r>
          </a:p>
        </p:txBody>
      </p:sp>
      <p:sp>
        <p:nvSpPr>
          <p:cNvPr id="372" name="Une voix universelle : La sagesse ne crie-t-elle pas, et l'intelligence ne fait-elle pas retentir sa voix ? (Pr 8.1)…"/>
          <p:cNvSpPr txBox="1"/>
          <p:nvPr>
            <p:ph type="body" idx="1"/>
          </p:nvPr>
        </p:nvSpPr>
        <p:spPr>
          <a:xfrm>
            <a:off x="990600" y="2707300"/>
            <a:ext cx="8178800" cy="44704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572769" indent="-364489" defTabSz="374904">
              <a:spcBef>
                <a:spcPts val="0"/>
              </a:spcBef>
              <a:defRPr sz="2624"/>
            </a:pPr>
            <a:r>
              <a:rPr u="sng"/>
              <a:t>Une voix universelle</a:t>
            </a:r>
            <a:r>
              <a:t> : </a:t>
            </a:r>
            <a:r>
              <a:rPr i="1"/>
              <a:t>La sagesse ne crie-t-elle pas, et l'intelligence ne fait-elle pas retentir sa voix ?</a:t>
            </a:r>
            <a:r>
              <a:t> (Pr 8.1)</a:t>
            </a:r>
          </a:p>
          <a:p>
            <a:pPr marL="572769" indent="-364489" defTabSz="374904">
              <a:spcBef>
                <a:spcPts val="0"/>
              </a:spcBef>
              <a:defRPr sz="2624"/>
            </a:pPr>
            <a:r>
              <a:rPr u="sng"/>
              <a:t>Un travail</a:t>
            </a:r>
            <a:r>
              <a:t> :  </a:t>
            </a:r>
            <a:r>
              <a:rPr i="1"/>
              <a:t>Si la sagesse entre dans ton coeur et si la connaissance est agréable à ton âme </a:t>
            </a:r>
            <a:r>
              <a:t>(Pr 2.10)</a:t>
            </a:r>
          </a:p>
          <a:p>
            <a:pPr marL="572769" indent="-364489" defTabSz="374904">
              <a:spcBef>
                <a:spcPts val="0"/>
              </a:spcBef>
              <a:defRPr sz="2624"/>
            </a:pPr>
            <a:r>
              <a:rPr u="sng"/>
              <a:t>Une approbation utile</a:t>
            </a:r>
            <a:r>
              <a:t> :</a:t>
            </a:r>
            <a:r>
              <a:rPr i="1"/>
              <a:t> Tu trouveras la faveur et la bonne sagesse aux yeux de Dieu et des hommes </a:t>
            </a:r>
            <a:r>
              <a:t>(Pr 3.4)</a:t>
            </a:r>
            <a:endParaRPr i="1"/>
          </a:p>
          <a:p>
            <a:pPr marL="572769" indent="-364489" defTabSz="374904">
              <a:spcBef>
                <a:spcPts val="0"/>
              </a:spcBef>
              <a:defRPr sz="2624"/>
            </a:pPr>
            <a:r>
              <a:rPr u="sng"/>
              <a:t>Attendre</a:t>
            </a:r>
            <a:r>
              <a:t> :</a:t>
            </a:r>
            <a:r>
              <a:rPr i="1"/>
              <a:t> Moi, la sagesse, je demeure avec la prudence, et je trouve la connaissance qui vient de la réflexion </a:t>
            </a:r>
            <a:r>
              <a:t>(Pr 8.12)</a:t>
            </a:r>
            <a:endParaRPr i="1"/>
          </a:p>
          <a:p>
            <a:pPr marL="572769" indent="-364489" defTabSz="374904">
              <a:spcBef>
                <a:spcPts val="0"/>
              </a:spcBef>
              <a:defRPr sz="2624"/>
            </a:pPr>
            <a:r>
              <a:rPr u="sng"/>
              <a:t>La richesse des autres</a:t>
            </a:r>
            <a:r>
              <a:t> :</a:t>
            </a:r>
            <a:r>
              <a:rPr i="1"/>
              <a:t> Ce n'est que de l'orgueil que vient la querelle, mais la sagesse est avec ceux qui se laissent conseiller </a:t>
            </a:r>
            <a:r>
              <a:t>(Pr 13.10)</a:t>
            </a:r>
          </a:p>
        </p:txBody>
      </p:sp>
      <p:sp>
        <p:nvSpPr>
          <p:cNvPr id="373" name="Définitions…"/>
          <p:cNvSpPr txBox="1"/>
          <p:nvPr/>
        </p:nvSpPr>
        <p:spPr>
          <a:xfrm>
            <a:off x="7886732" y="78999"/>
            <a:ext cx="2182668" cy="1032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normAutofit fontScale="100000" lnSpcReduction="0"/>
          </a:bodyPr>
          <a:lstStyle/>
          <a:p>
            <a:pPr algn="r" defTabSz="265175">
              <a:defRPr sz="2204"/>
            </a:pPr>
            <a:r>
              <a:t>Définitions</a:t>
            </a:r>
          </a:p>
          <a:p>
            <a:pPr algn="r" defTabSz="265175">
              <a:defRPr sz="2204" u="sng"/>
            </a:pPr>
            <a:r>
              <a:t>Proverbes</a:t>
            </a:r>
          </a:p>
          <a:p>
            <a:pPr algn="r" defTabSz="265175">
              <a:defRPr sz="2204"/>
            </a:pPr>
            <a:r>
              <a:t>Lieux</a:t>
            </a:r>
          </a:p>
        </p:txBody>
      </p:sp>
      <p:pic>
        <p:nvPicPr>
          <p:cNvPr id="374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250" y="61249"/>
            <a:ext cx="2430977" cy="24309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peelOff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7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Des conséquences"/>
          <p:cNvSpPr txBox="1"/>
          <p:nvPr>
            <p:ph type="title"/>
          </p:nvPr>
        </p:nvSpPr>
        <p:spPr>
          <a:xfrm>
            <a:off x="2181226" y="602294"/>
            <a:ext cx="6807102" cy="1905001"/>
          </a:xfrm>
          <a:prstGeom prst="rect">
            <a:avLst/>
          </a:prstGeom>
        </p:spPr>
        <p:txBody>
          <a:bodyPr/>
          <a:lstStyle/>
          <a:p>
            <a:pPr/>
            <a:r>
              <a:t>Des conséquences</a:t>
            </a:r>
          </a:p>
        </p:txBody>
      </p:sp>
      <p:sp>
        <p:nvSpPr>
          <p:cNvPr id="377" name="Le profit : La sagesse est meilleure que les rubis, et rien de ce qui fait nos délices ne l’égale (Pr 8.11)…"/>
          <p:cNvSpPr txBox="1"/>
          <p:nvPr>
            <p:ph type="body" idx="1"/>
          </p:nvPr>
        </p:nvSpPr>
        <p:spPr>
          <a:xfrm>
            <a:off x="990600" y="2730500"/>
            <a:ext cx="8178800" cy="44704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572770" indent="-364490" defTabSz="374904">
              <a:spcBef>
                <a:spcPts val="0"/>
              </a:spcBef>
              <a:defRPr sz="2214"/>
            </a:pPr>
          </a:p>
          <a:p>
            <a:pPr marL="572770" indent="-364490" defTabSz="374904">
              <a:spcBef>
                <a:spcPts val="0"/>
              </a:spcBef>
              <a:defRPr sz="2214"/>
            </a:pPr>
            <a:r>
              <a:rPr u="sng"/>
              <a:t>Le profit</a:t>
            </a:r>
            <a:r>
              <a:t> : </a:t>
            </a:r>
            <a:r>
              <a:rPr i="1"/>
              <a:t>La sagesse est meilleure que les rubis, et rien de ce qui fait nos délices ne l’égale</a:t>
            </a:r>
            <a:r>
              <a:t> (Pr 8.11) </a:t>
            </a:r>
          </a:p>
          <a:p>
            <a:pPr marL="572770" indent="-364490" defTabSz="374904">
              <a:spcBef>
                <a:spcPts val="0"/>
              </a:spcBef>
              <a:defRPr sz="2214"/>
            </a:pPr>
            <a:r>
              <a:rPr u="sng"/>
              <a:t>Une puissance</a:t>
            </a:r>
            <a:r>
              <a:t> : </a:t>
            </a:r>
            <a:r>
              <a:rPr i="1"/>
              <a:t>La sagesse est une source de vie pour celui qui la possède ; et le châtiment des insensés, c'est leur folie</a:t>
            </a:r>
            <a:r>
              <a:t> (Pr 16.22)</a:t>
            </a:r>
          </a:p>
          <a:p>
            <a:pPr marL="572770" indent="-364490" defTabSz="374904">
              <a:spcBef>
                <a:spcPts val="0"/>
              </a:spcBef>
              <a:defRPr sz="2214"/>
            </a:pPr>
            <a:r>
              <a:rPr u="sng"/>
              <a:t>La pondération</a:t>
            </a:r>
            <a:r>
              <a:t> : </a:t>
            </a:r>
            <a:r>
              <a:rPr i="1"/>
              <a:t>La sagesse de l'homme le rend lent à la colère ; et sa gloire c'est de passer par-dessus la transgression</a:t>
            </a:r>
            <a:r>
              <a:t> (Pr 19.11)</a:t>
            </a:r>
          </a:p>
          <a:p>
            <a:pPr marL="572770" indent="-364490" defTabSz="374904">
              <a:spcBef>
                <a:spcPts val="0"/>
              </a:spcBef>
              <a:defRPr sz="2214"/>
            </a:pPr>
            <a:r>
              <a:rPr u="sng"/>
              <a:t>La ruine</a:t>
            </a:r>
            <a:r>
              <a:t> : </a:t>
            </a:r>
            <a:r>
              <a:rPr i="1"/>
              <a:t>L'homme qui s'égare du chemin de la sagesse demeurera dans l'assemblée des trépassés</a:t>
            </a:r>
            <a:r>
              <a:t> (Pr 21.16)</a:t>
            </a:r>
          </a:p>
          <a:p>
            <a:pPr marL="572770" indent="-364490" defTabSz="374904">
              <a:spcBef>
                <a:spcPts val="0"/>
              </a:spcBef>
              <a:defRPr sz="2214"/>
            </a:pPr>
            <a:r>
              <a:rPr u="sng"/>
              <a:t>Un avenir</a:t>
            </a:r>
            <a:r>
              <a:t> : </a:t>
            </a:r>
            <a:r>
              <a:rPr i="1"/>
              <a:t>Ainsi connais pour ton âme la sagesse : si tu l'as trouvée, il y a un avenir, et ton attente ne sera point réduite à néant</a:t>
            </a:r>
            <a:r>
              <a:t> (Pr 24.14)</a:t>
            </a:r>
          </a:p>
          <a:p>
            <a:pPr marL="572770" indent="-364490" defTabSz="374904">
              <a:spcBef>
                <a:spcPts val="0"/>
              </a:spcBef>
              <a:defRPr sz="2214"/>
            </a:pPr>
            <a:r>
              <a:rPr u="sng"/>
              <a:t>L’éducation</a:t>
            </a:r>
            <a:r>
              <a:t> : </a:t>
            </a:r>
            <a:r>
              <a:rPr i="1"/>
              <a:t>Le bâton et la répréhension donnent la sagesse, mais le jeune garçon abandonné à lui-même fait honte à sa mère</a:t>
            </a:r>
            <a:r>
              <a:t> (Pr 29.15)</a:t>
            </a:r>
          </a:p>
        </p:txBody>
      </p:sp>
      <p:sp>
        <p:nvSpPr>
          <p:cNvPr id="378" name="qui parlent d’elles-mêmes…"/>
          <p:cNvSpPr txBox="1"/>
          <p:nvPr/>
        </p:nvSpPr>
        <p:spPr>
          <a:xfrm>
            <a:off x="5358054" y="1844343"/>
            <a:ext cx="4407695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/>
            </a:lvl1pPr>
          </a:lstStyle>
          <a:p>
            <a:pPr/>
            <a:r>
              <a:t>qui parlent d’elles-mêmes…</a:t>
            </a:r>
          </a:p>
        </p:txBody>
      </p:sp>
      <p:sp>
        <p:nvSpPr>
          <p:cNvPr id="379" name="Définitions…"/>
          <p:cNvSpPr txBox="1"/>
          <p:nvPr/>
        </p:nvSpPr>
        <p:spPr>
          <a:xfrm>
            <a:off x="7886732" y="78999"/>
            <a:ext cx="2182668" cy="1032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normAutofit fontScale="100000" lnSpcReduction="0"/>
          </a:bodyPr>
          <a:lstStyle/>
          <a:p>
            <a:pPr algn="r" defTabSz="265175">
              <a:defRPr sz="2204"/>
            </a:pPr>
            <a:r>
              <a:t>Définitions</a:t>
            </a:r>
          </a:p>
          <a:p>
            <a:pPr algn="r" defTabSz="265175">
              <a:defRPr sz="2204" u="sng"/>
            </a:pPr>
            <a:r>
              <a:t>Proverbes</a:t>
            </a:r>
          </a:p>
          <a:p>
            <a:pPr algn="r" defTabSz="265175">
              <a:defRPr sz="2204"/>
            </a:pPr>
            <a:r>
              <a:t>Lieux</a:t>
            </a:r>
          </a:p>
        </p:txBody>
      </p:sp>
      <p:pic>
        <p:nvPicPr>
          <p:cNvPr id="380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250" y="41249"/>
            <a:ext cx="2425704" cy="24257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peelOff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77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2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2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